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1" r:id="rId1"/>
    <p:sldMasterId id="2147483679" r:id="rId2"/>
    <p:sldMasterId id="2147483648" r:id="rId3"/>
  </p:sldMasterIdLst>
  <p:notesMasterIdLst>
    <p:notesMasterId r:id="rId10"/>
  </p:notesMasterIdLst>
  <p:sldIdLst>
    <p:sldId id="404" r:id="rId4"/>
    <p:sldId id="403" r:id="rId5"/>
    <p:sldId id="276" r:id="rId6"/>
    <p:sldId id="307" r:id="rId7"/>
    <p:sldId id="302" r:id="rId8"/>
    <p:sldId id="311" r:id="rId9"/>
  </p:sldIdLst>
  <p:sldSz cx="24384000" cy="13716000"/>
  <p:notesSz cx="20104100" cy="11309350"/>
  <p:embeddedFontLst>
    <p:embeddedFont>
      <p:font typeface="Impact" panose="020B0806030902050204" pitchFamily="34" charset="0"/>
      <p:regular r:id="rId11"/>
    </p:embeddedFont>
    <p:embeddedFont>
      <p:font typeface="Merriweather Sans" pitchFamily="2" charset="-18"/>
      <p:regular r:id="rId12"/>
      <p:bold r:id="rId13"/>
      <p:italic r:id="rId14"/>
      <p:boldItalic r:id="rId15"/>
    </p:embeddedFont>
    <p:embeddedFont>
      <p:font typeface="Merriweather Sans Light" pitchFamily="2" charset="-18"/>
      <p:regular r:id="rId16"/>
      <p:italic r:id="rId17"/>
      <p:boldItalic r:id="rId18"/>
    </p:embeddedFont>
  </p:embeddedFontLst>
  <p:defaultTextStyle>
    <a:defPPr>
      <a:defRPr lang="pl-PL"/>
    </a:defPPr>
    <a:lvl1pPr marL="0" algn="l" defTabSz="1116300" rtl="0" eaLnBrk="1" latinLnBrk="0" hangingPunct="1">
      <a:defRPr sz="2197" kern="1200">
        <a:solidFill>
          <a:schemeClr val="tx1"/>
        </a:solidFill>
        <a:latin typeface="+mn-lt"/>
        <a:ea typeface="+mn-ea"/>
        <a:cs typeface="+mn-cs"/>
      </a:defRPr>
    </a:lvl1pPr>
    <a:lvl2pPr marL="558150" algn="l" defTabSz="1116300" rtl="0" eaLnBrk="1" latinLnBrk="0" hangingPunct="1">
      <a:defRPr sz="2197" kern="1200">
        <a:solidFill>
          <a:schemeClr val="tx1"/>
        </a:solidFill>
        <a:latin typeface="+mn-lt"/>
        <a:ea typeface="+mn-ea"/>
        <a:cs typeface="+mn-cs"/>
      </a:defRPr>
    </a:lvl2pPr>
    <a:lvl3pPr marL="1116300" algn="l" defTabSz="1116300" rtl="0" eaLnBrk="1" latinLnBrk="0" hangingPunct="1">
      <a:defRPr sz="2197" kern="1200">
        <a:solidFill>
          <a:schemeClr val="tx1"/>
        </a:solidFill>
        <a:latin typeface="+mn-lt"/>
        <a:ea typeface="+mn-ea"/>
        <a:cs typeface="+mn-cs"/>
      </a:defRPr>
    </a:lvl3pPr>
    <a:lvl4pPr marL="1674449" algn="l" defTabSz="1116300" rtl="0" eaLnBrk="1" latinLnBrk="0" hangingPunct="1">
      <a:defRPr sz="2197" kern="1200">
        <a:solidFill>
          <a:schemeClr val="tx1"/>
        </a:solidFill>
        <a:latin typeface="+mn-lt"/>
        <a:ea typeface="+mn-ea"/>
        <a:cs typeface="+mn-cs"/>
      </a:defRPr>
    </a:lvl4pPr>
    <a:lvl5pPr marL="2232599" algn="l" defTabSz="1116300" rtl="0" eaLnBrk="1" latinLnBrk="0" hangingPunct="1">
      <a:defRPr sz="2197" kern="1200">
        <a:solidFill>
          <a:schemeClr val="tx1"/>
        </a:solidFill>
        <a:latin typeface="+mn-lt"/>
        <a:ea typeface="+mn-ea"/>
        <a:cs typeface="+mn-cs"/>
      </a:defRPr>
    </a:lvl5pPr>
    <a:lvl6pPr marL="2790749" algn="l" defTabSz="1116300" rtl="0" eaLnBrk="1" latinLnBrk="0" hangingPunct="1">
      <a:defRPr sz="2197" kern="1200">
        <a:solidFill>
          <a:schemeClr val="tx1"/>
        </a:solidFill>
        <a:latin typeface="+mn-lt"/>
        <a:ea typeface="+mn-ea"/>
        <a:cs typeface="+mn-cs"/>
      </a:defRPr>
    </a:lvl6pPr>
    <a:lvl7pPr marL="3348899" algn="l" defTabSz="1116300" rtl="0" eaLnBrk="1" latinLnBrk="0" hangingPunct="1">
      <a:defRPr sz="2197" kern="1200">
        <a:solidFill>
          <a:schemeClr val="tx1"/>
        </a:solidFill>
        <a:latin typeface="+mn-lt"/>
        <a:ea typeface="+mn-ea"/>
        <a:cs typeface="+mn-cs"/>
      </a:defRPr>
    </a:lvl7pPr>
    <a:lvl8pPr marL="3907048" algn="l" defTabSz="1116300" rtl="0" eaLnBrk="1" latinLnBrk="0" hangingPunct="1">
      <a:defRPr sz="2197" kern="1200">
        <a:solidFill>
          <a:schemeClr val="tx1"/>
        </a:solidFill>
        <a:latin typeface="+mn-lt"/>
        <a:ea typeface="+mn-ea"/>
        <a:cs typeface="+mn-cs"/>
      </a:defRPr>
    </a:lvl8pPr>
    <a:lvl9pPr marL="4465198" algn="l" defTabSz="1116300" rtl="0" eaLnBrk="1" latinLnBrk="0" hangingPunct="1">
      <a:defRPr sz="2197"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3CD"/>
    <a:srgbClr val="D3EEEE"/>
    <a:srgbClr val="66A5B4"/>
    <a:srgbClr val="E3F4F4"/>
    <a:srgbClr val="939598"/>
    <a:srgbClr val="9ADB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 pośredni 2 — Ak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Styl pośredni 2 — Ak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7292A2E-F333-43FB-9621-5CBBE7FDCDCB}" styleName="Styl jasny 2 — Ak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BDBED569-4797-4DF1-A0F4-6AAB3CD982D8}" styleName="Styl jasny 3 — Ak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4648"/>
  </p:normalViewPr>
  <p:slideViewPr>
    <p:cSldViewPr snapToGrid="0">
      <p:cViewPr varScale="1">
        <p:scale>
          <a:sx n="59" d="100"/>
          <a:sy n="59" d="100"/>
        </p:scale>
        <p:origin x="282" y="126"/>
      </p:cViewPr>
      <p:guideLst/>
    </p:cSldViewPr>
  </p:slideViewPr>
  <p:notesTextViewPr>
    <p:cViewPr>
      <p:scale>
        <a:sx n="3" d="2"/>
        <a:sy n="3" d="2"/>
      </p:scale>
      <p:origin x="0" y="0"/>
    </p:cViewPr>
  </p:notesText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font" Target="fonts/font6.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font" Target="fonts/font1.fntdata"/><Relationship Id="rId5" Type="http://schemas.openxmlformats.org/officeDocument/2006/relationships/slide" Target="slides/slide2.xml"/><Relationship Id="rId15" Type="http://schemas.openxmlformats.org/officeDocument/2006/relationships/font" Target="fonts/font5.fntdata"/><Relationship Id="rId10" Type="http://schemas.openxmlformats.org/officeDocument/2006/relationships/notesMaster" Target="notesMasters/notesMaster1.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font" Target="fonts/font4.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6A32E3FD-B06A-449A-AD75-EBF8FEB66037}" type="datetimeFigureOut">
              <a:rPr lang="pl-PL" smtClean="0"/>
              <a:t>25.09.2025</a:t>
            </a:fld>
            <a:endParaRPr lang="pl-PL"/>
          </a:p>
        </p:txBody>
      </p:sp>
      <p:sp>
        <p:nvSpPr>
          <p:cNvPr id="4" name="Symbol zastępczy obrazu slajdu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CA77764C-6020-47F5-A68F-5376FD0E3BDA}" type="slidenum">
              <a:rPr lang="pl-PL" smtClean="0"/>
              <a:t>‹#›</a:t>
            </a:fld>
            <a:endParaRPr lang="pl-PL"/>
          </a:p>
        </p:txBody>
      </p:sp>
    </p:spTree>
    <p:extLst>
      <p:ext uri="{BB962C8B-B14F-4D97-AF65-F5344CB8AC3E}">
        <p14:creationId xmlns:p14="http://schemas.microsoft.com/office/powerpoint/2010/main" val="3852330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0B1C575A-FA3C-4170-BDE2-E20A38399392}" type="slidenum">
              <a:rPr lang="en-US" smtClean="0"/>
              <a:pPr/>
              <a:t>1</a:t>
            </a:fld>
            <a:endParaRPr lang="en-US"/>
          </a:p>
        </p:txBody>
      </p:sp>
    </p:spTree>
    <p:extLst>
      <p:ext uri="{BB962C8B-B14F-4D97-AF65-F5344CB8AC3E}">
        <p14:creationId xmlns:p14="http://schemas.microsoft.com/office/powerpoint/2010/main" val="2224814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0B1C575A-FA3C-4170-BDE2-E20A38399392}" type="slidenum">
              <a:rPr lang="en-US" smtClean="0"/>
              <a:pPr/>
              <a:t>3</a:t>
            </a:fld>
            <a:endParaRPr lang="en-US"/>
          </a:p>
        </p:txBody>
      </p:sp>
    </p:spTree>
    <p:extLst>
      <p:ext uri="{BB962C8B-B14F-4D97-AF65-F5344CB8AC3E}">
        <p14:creationId xmlns:p14="http://schemas.microsoft.com/office/powerpoint/2010/main" val="3133593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CA77764C-6020-47F5-A68F-5376FD0E3BDA}" type="slidenum">
              <a:rPr lang="pl-PL" smtClean="0"/>
              <a:t>4</a:t>
            </a:fld>
            <a:endParaRPr lang="pl-PL"/>
          </a:p>
        </p:txBody>
      </p:sp>
    </p:spTree>
    <p:extLst>
      <p:ext uri="{BB962C8B-B14F-4D97-AF65-F5344CB8AC3E}">
        <p14:creationId xmlns:p14="http://schemas.microsoft.com/office/powerpoint/2010/main" val="1333630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CA77764C-6020-47F5-A68F-5376FD0E3BDA}" type="slidenum">
              <a:rPr lang="pl-PL" smtClean="0"/>
              <a:t>6</a:t>
            </a:fld>
            <a:endParaRPr lang="pl-PL"/>
          </a:p>
        </p:txBody>
      </p:sp>
    </p:spTree>
    <p:extLst>
      <p:ext uri="{BB962C8B-B14F-4D97-AF65-F5344CB8AC3E}">
        <p14:creationId xmlns:p14="http://schemas.microsoft.com/office/powerpoint/2010/main" val="2103909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_1_Okładka">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13716000" y="5040000"/>
            <a:ext cx="9660000" cy="3326473"/>
          </a:xfrm>
        </p:spPr>
        <p:txBody>
          <a:bodyPr lIns="0" tIns="0" rIns="0" bIns="0" anchor="b" anchorCtr="0"/>
          <a:lstStyle>
            <a:lvl1pPr>
              <a:defRPr sz="6700" b="1" i="0">
                <a:solidFill>
                  <a:srgbClr val="002F56"/>
                </a:solidFill>
                <a:latin typeface="Merriweather Sans"/>
                <a:cs typeface="Merriweather Sans"/>
              </a:defRPr>
            </a:lvl1pPr>
          </a:lstStyle>
          <a:p>
            <a:r>
              <a:rPr lang="pl-PL" dirty="0"/>
              <a:t>Tytuł </a:t>
            </a:r>
            <a:r>
              <a:rPr lang="pl-PL" dirty="0" err="1"/>
              <a:t>prezenacji</a:t>
            </a:r>
            <a:r>
              <a:rPr lang="pl-PL" dirty="0"/>
              <a:t>:</a:t>
            </a:r>
            <a:br>
              <a:rPr lang="pl-PL" dirty="0"/>
            </a:br>
            <a:r>
              <a:rPr lang="pl-PL" dirty="0"/>
              <a:t>Ciekawy temat oraz nasze nowe zasady</a:t>
            </a:r>
            <a:endParaRPr dirty="0"/>
          </a:p>
        </p:txBody>
      </p:sp>
      <p:sp>
        <p:nvSpPr>
          <p:cNvPr id="3" name="Holder 3"/>
          <p:cNvSpPr>
            <a:spLocks noGrp="1"/>
          </p:cNvSpPr>
          <p:nvPr>
            <p:ph type="body" idx="1" hasCustomPrompt="1"/>
          </p:nvPr>
        </p:nvSpPr>
        <p:spPr>
          <a:xfrm>
            <a:off x="13716000" y="9220200"/>
            <a:ext cx="9660000" cy="1295400"/>
          </a:xfrm>
        </p:spPr>
        <p:txBody>
          <a:bodyPr lIns="0" tIns="0" rIns="0" bIns="0"/>
          <a:lstStyle>
            <a:lvl1pPr algn="l">
              <a:lnSpc>
                <a:spcPts val="4200"/>
              </a:lnSpc>
              <a:defRPr sz="3200" b="0" i="0">
                <a:solidFill>
                  <a:schemeClr val="tx1"/>
                </a:solidFill>
              </a:defRPr>
            </a:lvl1pPr>
          </a:lstStyle>
          <a:p>
            <a:r>
              <a:rPr lang="pl-PL" dirty="0"/>
              <a:t>Autor: Krzysztof Kowalski </a:t>
            </a:r>
          </a:p>
          <a:p>
            <a:r>
              <a:rPr lang="pl-PL" dirty="0"/>
              <a:t>Wrocław, Maj 2021 r.</a:t>
            </a:r>
            <a:endParaRPr dirty="0"/>
          </a:p>
        </p:txBody>
      </p:sp>
      <p:sp>
        <p:nvSpPr>
          <p:cNvPr id="5" name="Symbol zastępczy tekstu 4">
            <a:extLst>
              <a:ext uri="{FF2B5EF4-FFF2-40B4-BE49-F238E27FC236}">
                <a16:creationId xmlns:a16="http://schemas.microsoft.com/office/drawing/2014/main" id="{D4513C73-0CB2-4D73-8429-1C365C696D56}"/>
              </a:ext>
            </a:extLst>
          </p:cNvPr>
          <p:cNvSpPr>
            <a:spLocks noGrp="1"/>
          </p:cNvSpPr>
          <p:nvPr>
            <p:ph type="body" sz="quarter" idx="10" hasCustomPrompt="1"/>
          </p:nvPr>
        </p:nvSpPr>
        <p:spPr>
          <a:xfrm>
            <a:off x="13716000" y="12344400"/>
            <a:ext cx="9659938" cy="307975"/>
          </a:xfrm>
        </p:spPr>
        <p:txBody>
          <a:bodyPr/>
          <a:lstStyle>
            <a:lvl1pPr algn="l">
              <a:lnSpc>
                <a:spcPct val="100000"/>
              </a:lnSpc>
              <a:defRPr sz="2000">
                <a:solidFill>
                  <a:srgbClr val="939598"/>
                </a:solidFill>
                <a:latin typeface="+mn-lt"/>
              </a:defRPr>
            </a:lvl1pPr>
            <a:lvl2pPr algn="l">
              <a:lnSpc>
                <a:spcPct val="100000"/>
              </a:lnSpc>
              <a:defRPr sz="2000">
                <a:solidFill>
                  <a:srgbClr val="939598"/>
                </a:solidFill>
                <a:latin typeface="+mn-lt"/>
              </a:defRPr>
            </a:lvl2pPr>
            <a:lvl3pPr algn="l">
              <a:lnSpc>
                <a:spcPct val="100000"/>
              </a:lnSpc>
              <a:defRPr sz="2000">
                <a:solidFill>
                  <a:srgbClr val="939598"/>
                </a:solidFill>
                <a:latin typeface="+mn-lt"/>
              </a:defRPr>
            </a:lvl3pPr>
            <a:lvl4pPr algn="l">
              <a:lnSpc>
                <a:spcPct val="100000"/>
              </a:lnSpc>
              <a:defRPr sz="2000">
                <a:solidFill>
                  <a:srgbClr val="939598"/>
                </a:solidFill>
                <a:latin typeface="+mn-lt"/>
              </a:defRPr>
            </a:lvl4pPr>
            <a:lvl5pPr algn="l">
              <a:lnSpc>
                <a:spcPct val="100000"/>
              </a:lnSpc>
              <a:defRPr sz="2000">
                <a:solidFill>
                  <a:srgbClr val="939598"/>
                </a:solidFill>
                <a:latin typeface="+mn-lt"/>
              </a:defRPr>
            </a:lvl5pPr>
          </a:lstStyle>
          <a:p>
            <a:pPr lvl="0"/>
            <a:r>
              <a:rPr lang="pl-PL" dirty="0"/>
              <a:t>Przykładowy klasyfikator: Niniejsza prezentacja zawiera informacje poufne.</a:t>
            </a:r>
          </a:p>
        </p:txBody>
      </p:sp>
    </p:spTree>
    <p:extLst>
      <p:ext uri="{BB962C8B-B14F-4D97-AF65-F5344CB8AC3E}">
        <p14:creationId xmlns:p14="http://schemas.microsoft.com/office/powerpoint/2010/main" val="2804320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II_9_wykresy-2 kolumn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1026000" y="846000"/>
            <a:ext cx="18059400" cy="2059760"/>
          </a:xfrm>
          <a:prstGeom prst="rect">
            <a:avLst/>
          </a:prstGeom>
        </p:spPr>
        <p:txBody>
          <a:bodyPr wrap="square" lIns="0" tIns="0" rIns="0" bIns="0">
            <a:noAutofit/>
          </a:bodyPr>
          <a:lstStyle>
            <a:lvl1pPr algn="l">
              <a:lnSpc>
                <a:spcPts val="5200"/>
              </a:lnSpc>
              <a:defRPr sz="4300" dirty="0"/>
            </a:lvl1pPr>
          </a:lstStyle>
          <a:p>
            <a:r>
              <a:rPr lang="pl-PL" dirty="0"/>
              <a:t>Tytuł slajdu: Ciekawy temat oraz </a:t>
            </a:r>
            <a:br>
              <a:rPr lang="pl-PL" dirty="0"/>
            </a:br>
            <a:r>
              <a:rPr lang="pl-PL" dirty="0"/>
              <a:t>nasze wartości jeśli nie ma podtytułu</a:t>
            </a:r>
            <a:br>
              <a:rPr lang="pl-PL" dirty="0"/>
            </a:br>
            <a:r>
              <a:rPr lang="pl-PL" dirty="0"/>
              <a:t>możemy stosować trzy linijki tytułu.</a:t>
            </a:r>
            <a:endParaRPr dirty="0"/>
          </a:p>
        </p:txBody>
      </p:sp>
      <p:sp>
        <p:nvSpPr>
          <p:cNvPr id="10" name="Holder 6">
            <a:extLst>
              <a:ext uri="{FF2B5EF4-FFF2-40B4-BE49-F238E27FC236}">
                <a16:creationId xmlns:a16="http://schemas.microsoft.com/office/drawing/2014/main" id="{D088E62B-2771-4BB9-884F-758E2CBB6C4F}"/>
              </a:ext>
            </a:extLst>
          </p:cNvPr>
          <p:cNvSpPr>
            <a:spLocks noGrp="1"/>
          </p:cNvSpPr>
          <p:nvPr>
            <p:ph type="sldNum" sz="quarter" idx="7"/>
          </p:nvPr>
        </p:nvSpPr>
        <p:spPr>
          <a:xfrm>
            <a:off x="23376000" y="13050000"/>
            <a:ext cx="646320" cy="307777"/>
          </a:xfrm>
          <a:prstGeom prst="rect">
            <a:avLst/>
          </a:prstGeom>
        </p:spPr>
        <p:txBody>
          <a:bodyPr wrap="square" lIns="0" tIns="0" rIns="0" bIns="0">
            <a:spAutoFit/>
          </a:bodyPr>
          <a:lstStyle>
            <a:lvl1pPr algn="r">
              <a:lnSpc>
                <a:spcPct val="100000"/>
              </a:lnSpc>
              <a:defRPr sz="2000">
                <a:solidFill>
                  <a:schemeClr val="tx1"/>
                </a:solidFill>
                <a:latin typeface="+mj-lt"/>
              </a:defRPr>
            </a:lvl1pPr>
          </a:lstStyle>
          <a:p>
            <a:fld id="{B6F15528-21DE-4FAA-801E-634DDDAF4B2B}" type="slidenum">
              <a:rPr lang="pl-PL" smtClean="0"/>
              <a:pPr/>
              <a:t>‹#›</a:t>
            </a:fld>
            <a:endParaRPr lang="pl-PL" dirty="0"/>
          </a:p>
        </p:txBody>
      </p:sp>
      <p:sp>
        <p:nvSpPr>
          <p:cNvPr id="12" name="Symbol zastępczy tekstu 11">
            <a:extLst>
              <a:ext uri="{FF2B5EF4-FFF2-40B4-BE49-F238E27FC236}">
                <a16:creationId xmlns:a16="http://schemas.microsoft.com/office/drawing/2014/main" id="{9D4ED7C4-EDCF-4240-86C6-AE7A0472FB3B}"/>
              </a:ext>
            </a:extLst>
          </p:cNvPr>
          <p:cNvSpPr>
            <a:spLocks noGrp="1"/>
          </p:cNvSpPr>
          <p:nvPr>
            <p:ph type="body" sz="quarter" idx="10" hasCustomPrompt="1"/>
          </p:nvPr>
        </p:nvSpPr>
        <p:spPr>
          <a:xfrm>
            <a:off x="8748000" y="3492000"/>
            <a:ext cx="6913562" cy="1047750"/>
          </a:xfrm>
        </p:spPr>
        <p:txBody>
          <a:bodyPr>
            <a:noAutofit/>
          </a:bodyPr>
          <a:lstStyle>
            <a:lvl1pPr marL="0" indent="0" algn="l">
              <a:lnSpc>
                <a:spcPts val="3400"/>
              </a:lnSpc>
              <a:spcBef>
                <a:spcPts val="0"/>
              </a:spcBef>
              <a:defRPr sz="2500" b="1">
                <a:solidFill>
                  <a:schemeClr val="tx1"/>
                </a:solidFill>
                <a:latin typeface="+mj-lt"/>
              </a:defRPr>
            </a:lvl1pPr>
            <a:lvl2pPr marL="0" indent="0" algn="l" defTabSz="864000">
              <a:lnSpc>
                <a:spcPts val="3400"/>
              </a:lnSpc>
              <a:defRPr sz="2500" b="0">
                <a:solidFill>
                  <a:schemeClr val="tx1"/>
                </a:solidFill>
                <a:latin typeface="+mj-lt"/>
              </a:defRPr>
            </a:lvl2pPr>
            <a:lvl3pPr marL="0" indent="0" algn="l">
              <a:lnSpc>
                <a:spcPts val="3450"/>
              </a:lnSpc>
              <a:defRPr sz="2500">
                <a:solidFill>
                  <a:schemeClr val="tx1"/>
                </a:solidFill>
              </a:defRPr>
            </a:lvl3pPr>
            <a:lvl4pPr marL="0" indent="0" algn="l">
              <a:lnSpc>
                <a:spcPts val="3450"/>
              </a:lnSpc>
              <a:buClr>
                <a:schemeClr val="tx1"/>
              </a:buClr>
              <a:buSzPct val="80000"/>
              <a:buFont typeface="Arial" panose="020B0604020202020204" pitchFamily="34" charset="0"/>
              <a:buChar char="•"/>
              <a:defRPr sz="2500">
                <a:solidFill>
                  <a:schemeClr val="tx1"/>
                </a:solidFill>
              </a:defRPr>
            </a:lvl4pPr>
            <a:lvl5pPr marL="0" indent="0" algn="l">
              <a:lnSpc>
                <a:spcPts val="3450"/>
              </a:lnSpc>
              <a:buClr>
                <a:schemeClr val="tx1"/>
              </a:buClr>
              <a:buFont typeface="Merriweather Sans Light" pitchFamily="2" charset="-18"/>
              <a:buNone/>
              <a:defRPr sz="2500">
                <a:solidFill>
                  <a:schemeClr val="tx1"/>
                </a:solidFill>
              </a:defRPr>
            </a:lvl5pPr>
          </a:lstStyle>
          <a:p>
            <a:pPr lvl="0"/>
            <a:r>
              <a:rPr lang="pt-BR" dirty="0"/>
              <a:t>Lorem ipsum dolor sit ame 2020 conseta</a:t>
            </a:r>
          </a:p>
          <a:p>
            <a:pPr lvl="0"/>
            <a:r>
              <a:rPr lang="pt-BR" dirty="0"/>
              <a:t>Consectetuer adipiscing</a:t>
            </a:r>
            <a:endParaRPr lang="pl-PL" dirty="0"/>
          </a:p>
        </p:txBody>
      </p:sp>
      <p:sp>
        <p:nvSpPr>
          <p:cNvPr id="11" name="Symbol zastępczy tekstu 11">
            <a:extLst>
              <a:ext uri="{FF2B5EF4-FFF2-40B4-BE49-F238E27FC236}">
                <a16:creationId xmlns:a16="http://schemas.microsoft.com/office/drawing/2014/main" id="{7049A14A-20A9-484B-9187-E245D92ECD61}"/>
              </a:ext>
            </a:extLst>
          </p:cNvPr>
          <p:cNvSpPr>
            <a:spLocks noGrp="1"/>
          </p:cNvSpPr>
          <p:nvPr>
            <p:ph type="body" sz="quarter" idx="11" hasCustomPrompt="1"/>
          </p:nvPr>
        </p:nvSpPr>
        <p:spPr>
          <a:xfrm>
            <a:off x="16548100" y="3492000"/>
            <a:ext cx="6796700" cy="1047750"/>
          </a:xfrm>
        </p:spPr>
        <p:txBody>
          <a:bodyPr>
            <a:noAutofit/>
          </a:bodyPr>
          <a:lstStyle>
            <a:lvl1pPr marL="0" indent="0" algn="l">
              <a:lnSpc>
                <a:spcPts val="3400"/>
              </a:lnSpc>
              <a:spcBef>
                <a:spcPts val="0"/>
              </a:spcBef>
              <a:defRPr sz="2500" b="1">
                <a:solidFill>
                  <a:schemeClr val="tx1"/>
                </a:solidFill>
                <a:latin typeface="+mj-lt"/>
              </a:defRPr>
            </a:lvl1pPr>
            <a:lvl2pPr marL="0" indent="0" algn="l" defTabSz="864000">
              <a:lnSpc>
                <a:spcPts val="3400"/>
              </a:lnSpc>
              <a:defRPr sz="2500" b="0">
                <a:solidFill>
                  <a:schemeClr val="tx1"/>
                </a:solidFill>
                <a:latin typeface="+mj-lt"/>
              </a:defRPr>
            </a:lvl2pPr>
            <a:lvl3pPr marL="0" indent="0" algn="l">
              <a:lnSpc>
                <a:spcPts val="3450"/>
              </a:lnSpc>
              <a:defRPr sz="2500">
                <a:solidFill>
                  <a:schemeClr val="tx1"/>
                </a:solidFill>
              </a:defRPr>
            </a:lvl3pPr>
            <a:lvl4pPr marL="0" indent="0" algn="l">
              <a:lnSpc>
                <a:spcPts val="3450"/>
              </a:lnSpc>
              <a:buClr>
                <a:schemeClr val="tx1"/>
              </a:buClr>
              <a:buSzPct val="80000"/>
              <a:buFont typeface="Arial" panose="020B0604020202020204" pitchFamily="34" charset="0"/>
              <a:buChar char="•"/>
              <a:defRPr sz="2500">
                <a:solidFill>
                  <a:schemeClr val="tx1"/>
                </a:solidFill>
              </a:defRPr>
            </a:lvl4pPr>
            <a:lvl5pPr marL="0" indent="0" algn="l">
              <a:lnSpc>
                <a:spcPts val="3450"/>
              </a:lnSpc>
              <a:buClr>
                <a:schemeClr val="tx1"/>
              </a:buClr>
              <a:buFont typeface="Merriweather Sans Light" pitchFamily="2" charset="-18"/>
              <a:buNone/>
              <a:defRPr sz="2500">
                <a:solidFill>
                  <a:schemeClr val="tx1"/>
                </a:solidFill>
              </a:defRPr>
            </a:lvl5pPr>
          </a:lstStyle>
          <a:p>
            <a:pPr lvl="0"/>
            <a:r>
              <a:rPr lang="pl-PL" dirty="0"/>
              <a:t>Wartość nowych kredytów udzielonych</a:t>
            </a:r>
          </a:p>
          <a:p>
            <a:pPr lvl="0"/>
            <a:r>
              <a:rPr lang="pl-PL" dirty="0"/>
              <a:t>w 2020 r. - kwota łącznie 23,5 MLD zł</a:t>
            </a:r>
          </a:p>
        </p:txBody>
      </p:sp>
      <p:sp>
        <p:nvSpPr>
          <p:cNvPr id="7" name="Symbol zastępczy tekstu 11">
            <a:extLst>
              <a:ext uri="{FF2B5EF4-FFF2-40B4-BE49-F238E27FC236}">
                <a16:creationId xmlns:a16="http://schemas.microsoft.com/office/drawing/2014/main" id="{90D88FE7-8ED8-4412-9DE9-B0E846333C3E}"/>
              </a:ext>
            </a:extLst>
          </p:cNvPr>
          <p:cNvSpPr>
            <a:spLocks noGrp="1"/>
          </p:cNvSpPr>
          <p:nvPr>
            <p:ph type="body" sz="quarter" idx="12" hasCustomPrompt="1"/>
          </p:nvPr>
        </p:nvSpPr>
        <p:spPr>
          <a:xfrm>
            <a:off x="1039200" y="3573279"/>
            <a:ext cx="6847500" cy="9378001"/>
          </a:xfrm>
        </p:spPr>
        <p:txBody>
          <a:bodyPr>
            <a:noAutofit/>
          </a:bodyPr>
          <a:lstStyle>
            <a:lvl1pPr marL="0" indent="0" algn="l">
              <a:lnSpc>
                <a:spcPts val="3640"/>
              </a:lnSpc>
              <a:spcBef>
                <a:spcPts val="0"/>
              </a:spcBef>
              <a:spcAft>
                <a:spcPts val="3640"/>
              </a:spcAft>
              <a:defRPr sz="3200" b="1">
                <a:solidFill>
                  <a:schemeClr val="accent3"/>
                </a:solidFill>
                <a:latin typeface="+mj-lt"/>
              </a:defRPr>
            </a:lvl1pPr>
            <a:lvl2pPr marL="0" indent="0" algn="l" defTabSz="864000">
              <a:lnSpc>
                <a:spcPts val="3400"/>
              </a:lnSpc>
              <a:spcBef>
                <a:spcPts val="3400"/>
              </a:spcBef>
              <a:spcAft>
                <a:spcPts val="3400"/>
              </a:spcAft>
              <a:defRPr sz="2500" b="1">
                <a:solidFill>
                  <a:schemeClr val="tx1"/>
                </a:solidFill>
                <a:latin typeface="+mj-lt"/>
              </a:defRPr>
            </a:lvl2pPr>
            <a:lvl3pPr marL="0" indent="0" algn="l">
              <a:lnSpc>
                <a:spcPts val="3450"/>
              </a:lnSpc>
              <a:spcAft>
                <a:spcPts val="3450"/>
              </a:spcAft>
              <a:defRPr sz="2500">
                <a:solidFill>
                  <a:schemeClr val="tx1"/>
                </a:solidFill>
              </a:defRPr>
            </a:lvl3pPr>
            <a:lvl4pPr marL="0" indent="0" algn="l">
              <a:lnSpc>
                <a:spcPts val="3450"/>
              </a:lnSpc>
              <a:buClr>
                <a:schemeClr val="tx1"/>
              </a:buClr>
              <a:buSzPct val="80000"/>
              <a:buFont typeface="Arial" panose="020B0604020202020204" pitchFamily="34" charset="0"/>
              <a:buChar char="•"/>
              <a:defRPr sz="2500">
                <a:solidFill>
                  <a:schemeClr val="tx1"/>
                </a:solidFill>
              </a:defRPr>
            </a:lvl4pPr>
            <a:lvl5pPr marL="0" indent="0" algn="l">
              <a:lnSpc>
                <a:spcPts val="3450"/>
              </a:lnSpc>
              <a:buClr>
                <a:schemeClr val="tx1"/>
              </a:buClr>
              <a:buFont typeface="Merriweather Sans Light" pitchFamily="2" charset="-18"/>
              <a:buNone/>
              <a:defRPr sz="2500">
                <a:solidFill>
                  <a:schemeClr val="tx1"/>
                </a:solidFill>
              </a:defRPr>
            </a:lvl5pPr>
            <a:lvl6pPr marL="0">
              <a:lnSpc>
                <a:spcPts val="3450"/>
              </a:lnSpc>
              <a:defRPr sz="2500">
                <a:solidFill>
                  <a:schemeClr val="tx1"/>
                </a:solidFill>
              </a:defRPr>
            </a:lvl6pPr>
          </a:lstStyle>
          <a:p>
            <a:pPr lvl="0"/>
            <a:r>
              <a:rPr lang="pt-BR" dirty="0"/>
              <a:t>“Lorem ipsum dolor sit amet, et</a:t>
            </a:r>
            <a:r>
              <a:rPr lang="pl-PL" dirty="0"/>
              <a:t> </a:t>
            </a:r>
            <a:br>
              <a:rPr lang="pl-PL" dirty="0"/>
            </a:br>
            <a:r>
              <a:rPr lang="pt-BR" dirty="0"/>
              <a:t>consectetuer adipiscing elit, sed diam sdertt nonummy nibh euie smod tincidunt ut laoreet dolore magna aliquam eratas volutpat”</a:t>
            </a:r>
          </a:p>
          <a:p>
            <a:pPr lvl="1"/>
            <a:r>
              <a:rPr lang="pt-BR" dirty="0"/>
              <a:t>Lorem ipsum dolor sit amet</a:t>
            </a:r>
          </a:p>
          <a:p>
            <a:pPr lvl="2"/>
            <a:r>
              <a:rPr lang="pt-BR" dirty="0"/>
              <a:t>Consectetuer adipiscing elit, sed diam sdertt nonummy nibh euismod tincidunt ut laoreet dolore magna aliquam eratas volutpat. Ut vel illum dolore eu feugiat nulla facilisat vero eros et acscumsan et iusto odiowisi enim </a:t>
            </a:r>
          </a:p>
          <a:p>
            <a:pPr lvl="5"/>
            <a:r>
              <a:rPr lang="pt-BR" dirty="0"/>
              <a:t>ad minim veniam, quis nostrud exerci tation ullams corper suscipit lobortis nisl ut aliquip </a:t>
            </a:r>
            <a:br>
              <a:rPr lang="pl-PL" dirty="0"/>
            </a:br>
            <a:r>
              <a:rPr lang="pt-BR" dirty="0"/>
              <a:t>ex ea commodo consequat. Duis ffe autem vel eum iriure dolor in hendrerit in vulputate velit esse molestie consequat, vel illum dolore eu </a:t>
            </a:r>
          </a:p>
        </p:txBody>
      </p:sp>
    </p:spTree>
    <p:extLst>
      <p:ext uri="{BB962C8B-B14F-4D97-AF65-F5344CB8AC3E}">
        <p14:creationId xmlns:p14="http://schemas.microsoft.com/office/powerpoint/2010/main" val="4027831129"/>
      </p:ext>
    </p:extLst>
  </p:cSld>
  <p:clrMapOvr>
    <a:masterClrMapping/>
  </p:clrMapOvr>
  <p:extLst>
    <p:ext uri="{DCECCB84-F9BA-43D5-87BE-67443E8EF086}">
      <p15:sldGuideLst xmlns:p15="http://schemas.microsoft.com/office/powerpoint/2012/main">
        <p15:guide id="1" pos="5480" userDrawn="1">
          <p15:clr>
            <a:srgbClr val="FBAE40"/>
          </p15:clr>
        </p15:guide>
        <p15:guide id="2" pos="4958" userDrawn="1">
          <p15:clr>
            <a:srgbClr val="FBAE40"/>
          </p15:clr>
        </p15:guide>
        <p15:guide id="3" orient="horz" pos="3005" userDrawn="1">
          <p15:clr>
            <a:srgbClr val="FBAE40"/>
          </p15:clr>
        </p15:guide>
        <p15:guide id="5" orient="horz" pos="7314" userDrawn="1">
          <p15:clr>
            <a:srgbClr val="FBAE40"/>
          </p15:clr>
        </p15:guide>
        <p15:guide id="6" orient="horz" pos="2664" userDrawn="1">
          <p15:clr>
            <a:srgbClr val="FBAE40"/>
          </p15:clr>
        </p15:guide>
        <p15:guide id="7" pos="9835" userDrawn="1">
          <p15:clr>
            <a:srgbClr val="FBAE40"/>
          </p15:clr>
        </p15:guide>
        <p15:guide id="8" pos="1042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II_10_tekst-3 kolumn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1026000" y="846000"/>
            <a:ext cx="18059400" cy="2049600"/>
          </a:xfrm>
          <a:prstGeom prst="rect">
            <a:avLst/>
          </a:prstGeom>
        </p:spPr>
        <p:txBody>
          <a:bodyPr wrap="square" lIns="0" tIns="0" rIns="0" bIns="0">
            <a:noAutofit/>
          </a:bodyPr>
          <a:lstStyle>
            <a:lvl1pPr algn="l">
              <a:lnSpc>
                <a:spcPts val="5200"/>
              </a:lnSpc>
              <a:defRPr sz="4300" dirty="0"/>
            </a:lvl1pPr>
          </a:lstStyle>
          <a:p>
            <a:r>
              <a:rPr lang="pl-PL" dirty="0"/>
              <a:t>Tytuł slajdu: Ciekawy temat oraz </a:t>
            </a:r>
            <a:br>
              <a:rPr lang="pl-PL" dirty="0"/>
            </a:br>
            <a:r>
              <a:rPr lang="pl-PL" dirty="0"/>
              <a:t>nasze wartości jeśli nie ma podtytułu</a:t>
            </a:r>
            <a:br>
              <a:rPr lang="pl-PL" dirty="0"/>
            </a:br>
            <a:r>
              <a:rPr lang="pl-PL" dirty="0"/>
              <a:t>możemy stosować trzy linijki tytułu.</a:t>
            </a:r>
            <a:endParaRPr dirty="0"/>
          </a:p>
        </p:txBody>
      </p:sp>
      <p:sp>
        <p:nvSpPr>
          <p:cNvPr id="10" name="Holder 6">
            <a:extLst>
              <a:ext uri="{FF2B5EF4-FFF2-40B4-BE49-F238E27FC236}">
                <a16:creationId xmlns:a16="http://schemas.microsoft.com/office/drawing/2014/main" id="{D088E62B-2771-4BB9-884F-758E2CBB6C4F}"/>
              </a:ext>
            </a:extLst>
          </p:cNvPr>
          <p:cNvSpPr>
            <a:spLocks noGrp="1"/>
          </p:cNvSpPr>
          <p:nvPr>
            <p:ph type="sldNum" sz="quarter" idx="7"/>
          </p:nvPr>
        </p:nvSpPr>
        <p:spPr>
          <a:xfrm>
            <a:off x="23376000" y="13050000"/>
            <a:ext cx="646320" cy="307777"/>
          </a:xfrm>
          <a:prstGeom prst="rect">
            <a:avLst/>
          </a:prstGeom>
        </p:spPr>
        <p:txBody>
          <a:bodyPr wrap="square" lIns="0" tIns="0" rIns="0" bIns="0">
            <a:spAutoFit/>
          </a:bodyPr>
          <a:lstStyle>
            <a:lvl1pPr algn="r">
              <a:lnSpc>
                <a:spcPct val="100000"/>
              </a:lnSpc>
              <a:defRPr sz="2000">
                <a:solidFill>
                  <a:schemeClr val="tx1"/>
                </a:solidFill>
                <a:latin typeface="+mj-lt"/>
              </a:defRPr>
            </a:lvl1pPr>
          </a:lstStyle>
          <a:p>
            <a:fld id="{B6F15528-21DE-4FAA-801E-634DDDAF4B2B}" type="slidenum">
              <a:rPr lang="pl-PL" smtClean="0"/>
              <a:pPr/>
              <a:t>‹#›</a:t>
            </a:fld>
            <a:endParaRPr lang="pl-PL" dirty="0"/>
          </a:p>
        </p:txBody>
      </p:sp>
      <p:sp>
        <p:nvSpPr>
          <p:cNvPr id="12" name="Symbol zastępczy tekstu 11">
            <a:extLst>
              <a:ext uri="{FF2B5EF4-FFF2-40B4-BE49-F238E27FC236}">
                <a16:creationId xmlns:a16="http://schemas.microsoft.com/office/drawing/2014/main" id="{9D4ED7C4-EDCF-4240-86C6-AE7A0472FB3B}"/>
              </a:ext>
            </a:extLst>
          </p:cNvPr>
          <p:cNvSpPr>
            <a:spLocks noGrp="1"/>
          </p:cNvSpPr>
          <p:nvPr>
            <p:ph type="body" sz="quarter" idx="10" hasCustomPrompt="1"/>
          </p:nvPr>
        </p:nvSpPr>
        <p:spPr>
          <a:xfrm>
            <a:off x="1026000" y="3505200"/>
            <a:ext cx="22350000" cy="7086600"/>
          </a:xfrm>
        </p:spPr>
        <p:txBody>
          <a:bodyPr numCol="3" spcCol="720000">
            <a:noAutofit/>
          </a:bodyPr>
          <a:lstStyle>
            <a:lvl1pPr marL="576000" indent="-576000" algn="l">
              <a:lnSpc>
                <a:spcPts val="3400"/>
              </a:lnSpc>
              <a:spcBef>
                <a:spcPts val="3400"/>
              </a:spcBef>
              <a:buFont typeface="+mj-lt"/>
              <a:buAutoNum type="arabicPeriod"/>
              <a:defRPr sz="2500" b="1">
                <a:solidFill>
                  <a:schemeClr val="tx1"/>
                </a:solidFill>
              </a:defRPr>
            </a:lvl1pPr>
            <a:lvl2pPr marL="1296000" indent="-756000" algn="l" defTabSz="864000">
              <a:lnSpc>
                <a:spcPts val="3400"/>
              </a:lnSpc>
              <a:defRPr sz="2500">
                <a:solidFill>
                  <a:schemeClr val="tx1"/>
                </a:solidFill>
              </a:defRPr>
            </a:lvl2pPr>
            <a:lvl3pPr marL="2232000" indent="-972000" algn="l">
              <a:lnSpc>
                <a:spcPts val="3400"/>
              </a:lnSpc>
              <a:defRPr sz="2500">
                <a:solidFill>
                  <a:schemeClr val="tx1"/>
                </a:solidFill>
              </a:defRPr>
            </a:lvl3pPr>
            <a:lvl4pPr marL="0" indent="0" algn="l">
              <a:lnSpc>
                <a:spcPts val="3450"/>
              </a:lnSpc>
              <a:buClr>
                <a:schemeClr val="tx1"/>
              </a:buClr>
              <a:buSzPct val="80000"/>
              <a:buFontTx/>
              <a:buNone/>
              <a:defRPr sz="2500">
                <a:solidFill>
                  <a:schemeClr val="tx1"/>
                </a:solidFill>
              </a:defRPr>
            </a:lvl4pPr>
            <a:lvl5pPr marL="0" indent="0" algn="l">
              <a:lnSpc>
                <a:spcPts val="3400"/>
              </a:lnSpc>
              <a:buClr>
                <a:schemeClr val="tx1"/>
              </a:buClr>
              <a:buFont typeface="Merriweather Sans Light" pitchFamily="2" charset="-18"/>
              <a:buNone/>
              <a:defRPr sz="2500" b="1">
                <a:solidFill>
                  <a:schemeClr val="tx1"/>
                </a:solidFill>
              </a:defRPr>
            </a:lvl5pPr>
            <a:lvl6pPr marL="0" algn="l">
              <a:lnSpc>
                <a:spcPts val="3400"/>
              </a:lnSpc>
              <a:spcAft>
                <a:spcPts val="3400"/>
              </a:spcAft>
              <a:defRPr sz="2500">
                <a:solidFill>
                  <a:schemeClr val="tx1"/>
                </a:solidFill>
              </a:defRPr>
            </a:lvl6pPr>
          </a:lstStyle>
          <a:p>
            <a:pPr lvl="0"/>
            <a:r>
              <a:rPr lang="da-DK" dirty="0"/>
              <a:t>Rozdział: People Ut wisi enim a tation</a:t>
            </a:r>
          </a:p>
          <a:p>
            <a:pPr lvl="1"/>
            <a:r>
              <a:rPr lang="da-DK" dirty="0"/>
              <a:t>1.1  Podrozdział: Um iriure dolor siter</a:t>
            </a:r>
          </a:p>
          <a:p>
            <a:pPr lvl="2"/>
            <a:r>
              <a:rPr lang="da-DK" dirty="0"/>
              <a:t>1.2.1     Paragraf: Um iriur</a:t>
            </a:r>
          </a:p>
          <a:p>
            <a:pPr lvl="4"/>
            <a:r>
              <a:rPr lang="pl-PL" dirty="0" err="1"/>
              <a:t>Lorem</a:t>
            </a:r>
            <a:r>
              <a:rPr lang="pl-PL" dirty="0"/>
              <a:t> </a:t>
            </a:r>
            <a:r>
              <a:rPr lang="pl-PL" dirty="0" err="1"/>
              <a:t>ipsum</a:t>
            </a:r>
            <a:r>
              <a:rPr lang="pl-PL" dirty="0"/>
              <a:t> </a:t>
            </a:r>
            <a:r>
              <a:rPr lang="pl-PL" dirty="0" err="1"/>
              <a:t>dolor</a:t>
            </a:r>
            <a:r>
              <a:rPr lang="pl-PL" dirty="0"/>
              <a:t> sit </a:t>
            </a:r>
            <a:r>
              <a:rPr lang="pl-PL" dirty="0" err="1"/>
              <a:t>amet</a:t>
            </a:r>
            <a:endParaRPr lang="pl-PL" dirty="0"/>
          </a:p>
          <a:p>
            <a:pPr lvl="5"/>
            <a:r>
              <a:rPr lang="pl-PL" dirty="0" err="1"/>
              <a:t>Consectetuer</a:t>
            </a:r>
            <a:r>
              <a:rPr lang="pl-PL" dirty="0"/>
              <a:t> adipiscing elit, </a:t>
            </a:r>
          </a:p>
        </p:txBody>
      </p:sp>
      <p:sp>
        <p:nvSpPr>
          <p:cNvPr id="8" name="Symbol zastępczy tekstu 11">
            <a:extLst>
              <a:ext uri="{FF2B5EF4-FFF2-40B4-BE49-F238E27FC236}">
                <a16:creationId xmlns:a16="http://schemas.microsoft.com/office/drawing/2014/main" id="{00176819-7809-4162-882E-E4A792359EC0}"/>
              </a:ext>
            </a:extLst>
          </p:cNvPr>
          <p:cNvSpPr>
            <a:spLocks noGrp="1"/>
          </p:cNvSpPr>
          <p:nvPr>
            <p:ph type="body" sz="quarter" idx="11" hasCustomPrompt="1"/>
          </p:nvPr>
        </p:nvSpPr>
        <p:spPr>
          <a:xfrm>
            <a:off x="762000" y="11201400"/>
            <a:ext cx="22860000" cy="1668600"/>
          </a:xfrm>
          <a:solidFill>
            <a:schemeClr val="tx1"/>
          </a:solidFill>
        </p:spPr>
        <p:txBody>
          <a:bodyPr lIns="252000" tIns="234000" rIns="252000" bIns="234000" anchor="ctr" anchorCtr="0">
            <a:noAutofit/>
          </a:bodyPr>
          <a:lstStyle>
            <a:lvl1pPr marL="0" indent="0" algn="ctr">
              <a:lnSpc>
                <a:spcPts val="3640"/>
              </a:lnSpc>
              <a:spcBef>
                <a:spcPts val="0"/>
              </a:spcBef>
              <a:defRPr sz="3200" b="1">
                <a:solidFill>
                  <a:schemeClr val="bg1"/>
                </a:solidFill>
                <a:latin typeface="+mj-lt"/>
              </a:defRPr>
            </a:lvl1pPr>
            <a:lvl2pPr marL="0" indent="0" algn="l" defTabSz="864000">
              <a:lnSpc>
                <a:spcPts val="3450"/>
              </a:lnSpc>
              <a:defRPr sz="2500">
                <a:solidFill>
                  <a:schemeClr val="tx1"/>
                </a:solidFill>
              </a:defRPr>
            </a:lvl2pPr>
            <a:lvl3pPr marL="0" indent="0" algn="l">
              <a:lnSpc>
                <a:spcPts val="3450"/>
              </a:lnSpc>
              <a:defRPr sz="2500">
                <a:solidFill>
                  <a:schemeClr val="tx1"/>
                </a:solidFill>
              </a:defRPr>
            </a:lvl3pPr>
            <a:lvl4pPr marL="0" indent="0" algn="l">
              <a:lnSpc>
                <a:spcPts val="3450"/>
              </a:lnSpc>
              <a:buClr>
                <a:schemeClr val="tx1"/>
              </a:buClr>
              <a:buSzPct val="80000"/>
              <a:buFont typeface="Arial" panose="020B0604020202020204" pitchFamily="34" charset="0"/>
              <a:buChar char="•"/>
              <a:defRPr sz="2500">
                <a:solidFill>
                  <a:schemeClr val="tx1"/>
                </a:solidFill>
              </a:defRPr>
            </a:lvl4pPr>
            <a:lvl5pPr marL="0" indent="0" algn="l">
              <a:lnSpc>
                <a:spcPts val="3450"/>
              </a:lnSpc>
              <a:buClr>
                <a:schemeClr val="tx1"/>
              </a:buClr>
              <a:buFont typeface="Merriweather Sans Light" pitchFamily="2" charset="-18"/>
              <a:buNone/>
              <a:defRPr sz="2500">
                <a:solidFill>
                  <a:schemeClr val="tx1"/>
                </a:solidFill>
              </a:defRPr>
            </a:lvl5pPr>
          </a:lstStyle>
          <a:p>
            <a:pPr lvl="0"/>
            <a:r>
              <a:rPr lang="da-DK" dirty="0"/>
              <a:t>Lorem ipsum dolor sit amet</a:t>
            </a:r>
            <a:endParaRPr lang="pl-PL" dirty="0"/>
          </a:p>
        </p:txBody>
      </p:sp>
    </p:spTree>
    <p:extLst>
      <p:ext uri="{BB962C8B-B14F-4D97-AF65-F5344CB8AC3E}">
        <p14:creationId xmlns:p14="http://schemas.microsoft.com/office/powerpoint/2010/main" val="1197196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II_6_Strona działowa">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13716000" y="6156000"/>
            <a:ext cx="9660000" cy="3184875"/>
          </a:xfrm>
        </p:spPr>
        <p:txBody>
          <a:bodyPr lIns="0" tIns="0" rIns="0" bIns="0" anchor="b" anchorCtr="0"/>
          <a:lstStyle>
            <a:lvl1pPr>
              <a:defRPr sz="6701" b="1" i="0">
                <a:solidFill>
                  <a:srgbClr val="002F56"/>
                </a:solidFill>
                <a:latin typeface="Merriweather Sans"/>
                <a:cs typeface="Merriweather Sans"/>
              </a:defRPr>
            </a:lvl1pPr>
          </a:lstStyle>
          <a:p>
            <a:r>
              <a:rPr lang="pl-PL" dirty="0"/>
              <a:t>Strona działowa:</a:t>
            </a:r>
            <a:br>
              <a:rPr lang="pl-PL" dirty="0"/>
            </a:br>
            <a:r>
              <a:rPr lang="pl-PL" dirty="0"/>
              <a:t>Ciekawy temat oraz nasze nowe zasady</a:t>
            </a:r>
            <a:endParaRPr dirty="0"/>
          </a:p>
        </p:txBody>
      </p:sp>
    </p:spTree>
    <p:extLst>
      <p:ext uri="{BB962C8B-B14F-4D97-AF65-F5344CB8AC3E}">
        <p14:creationId xmlns:p14="http://schemas.microsoft.com/office/powerpoint/2010/main" val="3985321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I_6_Strona działowa">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13716000" y="6156000"/>
            <a:ext cx="9660000" cy="3184873"/>
          </a:xfrm>
        </p:spPr>
        <p:txBody>
          <a:bodyPr lIns="0" tIns="0" rIns="0" bIns="0" anchor="b" anchorCtr="0"/>
          <a:lstStyle>
            <a:lvl1pPr>
              <a:defRPr sz="6700" b="1" i="0">
                <a:solidFill>
                  <a:srgbClr val="002F56"/>
                </a:solidFill>
                <a:latin typeface="Merriweather Sans"/>
                <a:cs typeface="Merriweather Sans"/>
              </a:defRPr>
            </a:lvl1pPr>
          </a:lstStyle>
          <a:p>
            <a:r>
              <a:rPr lang="pl-PL" dirty="0"/>
              <a:t>Strona działowa:</a:t>
            </a:r>
            <a:br>
              <a:rPr lang="pl-PL" dirty="0"/>
            </a:br>
            <a:r>
              <a:rPr lang="pl-PL" dirty="0"/>
              <a:t>Ciekawy temat oraz nasze nowe zasady</a:t>
            </a:r>
            <a:endParaRPr dirty="0"/>
          </a:p>
        </p:txBody>
      </p:sp>
    </p:spTree>
    <p:extLst>
      <p:ext uri="{BB962C8B-B14F-4D97-AF65-F5344CB8AC3E}">
        <p14:creationId xmlns:p14="http://schemas.microsoft.com/office/powerpoint/2010/main" val="2305108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II_2_Spis treści">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1026000" y="846000"/>
            <a:ext cx="18059400" cy="663130"/>
          </a:xfrm>
          <a:prstGeom prst="rect">
            <a:avLst/>
          </a:prstGeom>
        </p:spPr>
        <p:txBody>
          <a:bodyPr wrap="square" lIns="0" tIns="0" rIns="0" bIns="0">
            <a:noAutofit/>
          </a:bodyPr>
          <a:lstStyle>
            <a:lvl1pPr algn="l">
              <a:lnSpc>
                <a:spcPts val="5200"/>
              </a:lnSpc>
              <a:defRPr sz="4300" dirty="0"/>
            </a:lvl1pPr>
          </a:lstStyle>
          <a:p>
            <a:r>
              <a:rPr lang="pl-PL" dirty="0"/>
              <a:t>Tytuł slajdu: Spis treści</a:t>
            </a:r>
            <a:endParaRPr dirty="0"/>
          </a:p>
        </p:txBody>
      </p:sp>
      <p:sp>
        <p:nvSpPr>
          <p:cNvPr id="10" name="Holder 6">
            <a:extLst>
              <a:ext uri="{FF2B5EF4-FFF2-40B4-BE49-F238E27FC236}">
                <a16:creationId xmlns:a16="http://schemas.microsoft.com/office/drawing/2014/main" id="{D088E62B-2771-4BB9-884F-758E2CBB6C4F}"/>
              </a:ext>
            </a:extLst>
          </p:cNvPr>
          <p:cNvSpPr>
            <a:spLocks noGrp="1"/>
          </p:cNvSpPr>
          <p:nvPr>
            <p:ph type="sldNum" sz="quarter" idx="7"/>
          </p:nvPr>
        </p:nvSpPr>
        <p:spPr>
          <a:xfrm>
            <a:off x="23376000" y="13050000"/>
            <a:ext cx="646320" cy="307777"/>
          </a:xfrm>
          <a:prstGeom prst="rect">
            <a:avLst/>
          </a:prstGeom>
        </p:spPr>
        <p:txBody>
          <a:bodyPr wrap="square" lIns="0" tIns="0" rIns="0" bIns="0">
            <a:spAutoFit/>
          </a:bodyPr>
          <a:lstStyle>
            <a:lvl1pPr algn="r">
              <a:lnSpc>
                <a:spcPct val="100000"/>
              </a:lnSpc>
              <a:defRPr sz="2000">
                <a:solidFill>
                  <a:schemeClr val="tx1"/>
                </a:solidFill>
                <a:latin typeface="+mj-lt"/>
              </a:defRPr>
            </a:lvl1pPr>
          </a:lstStyle>
          <a:p>
            <a:fld id="{B6F15528-21DE-4FAA-801E-634DDDAF4B2B}" type="slidenum">
              <a:rPr lang="pl-PL" smtClean="0"/>
              <a:pPr/>
              <a:t>‹#›</a:t>
            </a:fld>
            <a:endParaRPr lang="pl-PL" dirty="0"/>
          </a:p>
        </p:txBody>
      </p:sp>
      <p:sp>
        <p:nvSpPr>
          <p:cNvPr id="12" name="Symbol zastępczy tekstu 11">
            <a:extLst>
              <a:ext uri="{FF2B5EF4-FFF2-40B4-BE49-F238E27FC236}">
                <a16:creationId xmlns:a16="http://schemas.microsoft.com/office/drawing/2014/main" id="{9D4ED7C4-EDCF-4240-86C6-AE7A0472FB3B}"/>
              </a:ext>
            </a:extLst>
          </p:cNvPr>
          <p:cNvSpPr>
            <a:spLocks noGrp="1"/>
          </p:cNvSpPr>
          <p:nvPr>
            <p:ph type="body" sz="quarter" idx="10" hasCustomPrompt="1"/>
          </p:nvPr>
        </p:nvSpPr>
        <p:spPr>
          <a:xfrm>
            <a:off x="2034000" y="3492000"/>
            <a:ext cx="13030200" cy="9067800"/>
          </a:xfrm>
        </p:spPr>
        <p:txBody>
          <a:bodyPr>
            <a:noAutofit/>
          </a:bodyPr>
          <a:lstStyle>
            <a:lvl1pPr marL="612000" indent="-612000" algn="l">
              <a:lnSpc>
                <a:spcPts val="4250"/>
              </a:lnSpc>
              <a:spcBef>
                <a:spcPts val="4250"/>
              </a:spcBef>
              <a:buFont typeface="+mj-lt"/>
              <a:buAutoNum type="arabicPeriod"/>
              <a:defRPr sz="3200" b="1">
                <a:solidFill>
                  <a:schemeClr val="tx1"/>
                </a:solidFill>
              </a:defRPr>
            </a:lvl1pPr>
            <a:lvl2pPr marL="1692000" indent="-1008000" algn="l" defTabSz="864000">
              <a:lnSpc>
                <a:spcPts val="4250"/>
              </a:lnSpc>
              <a:defRPr sz="3200">
                <a:solidFill>
                  <a:schemeClr val="tx1"/>
                </a:solidFill>
              </a:defRPr>
            </a:lvl2pPr>
            <a:lvl3pPr marL="2844000" indent="-1152000" algn="l">
              <a:lnSpc>
                <a:spcPts val="4250"/>
              </a:lnSpc>
              <a:defRPr sz="3200">
                <a:solidFill>
                  <a:schemeClr val="tx1"/>
                </a:solidFill>
              </a:defRPr>
            </a:lvl3pPr>
            <a:lvl4pPr marL="1044000" indent="-324000" algn="l">
              <a:lnSpc>
                <a:spcPts val="4250"/>
              </a:lnSpc>
              <a:buClr>
                <a:schemeClr val="tx1"/>
              </a:buClr>
              <a:buSzPct val="100000"/>
              <a:buFont typeface="Merriweather Sans Light" pitchFamily="2" charset="-18"/>
              <a:buChar char="•"/>
              <a:defRPr sz="3200">
                <a:solidFill>
                  <a:schemeClr val="tx1"/>
                </a:solidFill>
              </a:defRPr>
            </a:lvl4pPr>
            <a:lvl5pPr marL="1404000" indent="-684000" algn="l">
              <a:lnSpc>
                <a:spcPts val="4250"/>
              </a:lnSpc>
              <a:buClr>
                <a:schemeClr val="tx1"/>
              </a:buClr>
              <a:buFont typeface="Merriweather Sans Light" pitchFamily="2" charset="-18"/>
              <a:buChar char="―"/>
              <a:defRPr sz="3200">
                <a:solidFill>
                  <a:schemeClr val="tx1"/>
                </a:solidFill>
              </a:defRPr>
            </a:lvl5pPr>
          </a:lstStyle>
          <a:p>
            <a:pPr lvl="0"/>
            <a:r>
              <a:rPr lang="pl-PL" dirty="0"/>
              <a:t>Rozdział: People </a:t>
            </a:r>
            <a:r>
              <a:rPr lang="pl-PL" dirty="0" err="1"/>
              <a:t>Ut</a:t>
            </a:r>
            <a:r>
              <a:rPr lang="pl-PL" dirty="0"/>
              <a:t> wisi </a:t>
            </a:r>
            <a:r>
              <a:rPr lang="pl-PL" dirty="0" err="1"/>
              <a:t>enim</a:t>
            </a:r>
            <a:r>
              <a:rPr lang="pl-PL" dirty="0"/>
              <a:t> a </a:t>
            </a:r>
            <a:r>
              <a:rPr lang="pl-PL" dirty="0" err="1"/>
              <a:t>tation</a:t>
            </a:r>
            <a:r>
              <a:rPr lang="pl-PL" dirty="0"/>
              <a:t> </a:t>
            </a:r>
            <a:r>
              <a:rPr lang="pl-PL" dirty="0" err="1"/>
              <a:t>suscipit</a:t>
            </a:r>
            <a:endParaRPr lang="pl-PL" dirty="0"/>
          </a:p>
          <a:p>
            <a:pPr lvl="1"/>
            <a:r>
              <a:rPr lang="pl-PL" dirty="0"/>
              <a:t>1.1	Podrozdział: </a:t>
            </a:r>
            <a:r>
              <a:rPr lang="pl-PL" dirty="0" err="1"/>
              <a:t>Um</a:t>
            </a:r>
            <a:r>
              <a:rPr lang="pl-PL" dirty="0"/>
              <a:t> </a:t>
            </a:r>
            <a:r>
              <a:rPr lang="pl-PL" dirty="0" err="1"/>
              <a:t>iriure</a:t>
            </a:r>
            <a:r>
              <a:rPr lang="pl-PL" dirty="0"/>
              <a:t> </a:t>
            </a:r>
            <a:r>
              <a:rPr lang="pl-PL" dirty="0" err="1"/>
              <a:t>dolor</a:t>
            </a:r>
            <a:r>
              <a:rPr lang="pl-PL" dirty="0"/>
              <a:t> in </a:t>
            </a:r>
            <a:r>
              <a:rPr lang="pl-PL" dirty="0" err="1"/>
              <a:t>hendrerit</a:t>
            </a:r>
            <a:endParaRPr lang="pl-PL" dirty="0"/>
          </a:p>
          <a:p>
            <a:pPr lvl="2"/>
            <a:r>
              <a:rPr lang="pl-PL" dirty="0"/>
              <a:t>1.2.	Paragraf: </a:t>
            </a:r>
            <a:r>
              <a:rPr lang="pl-PL" dirty="0" err="1"/>
              <a:t>Um</a:t>
            </a:r>
            <a:r>
              <a:rPr lang="pl-PL" dirty="0"/>
              <a:t> </a:t>
            </a:r>
            <a:r>
              <a:rPr lang="pl-PL" dirty="0" err="1"/>
              <a:t>iriure</a:t>
            </a:r>
            <a:r>
              <a:rPr lang="pl-PL" dirty="0"/>
              <a:t> </a:t>
            </a:r>
            <a:r>
              <a:rPr lang="pl-PL" dirty="0" err="1"/>
              <a:t>dolor</a:t>
            </a:r>
            <a:r>
              <a:rPr lang="pl-PL" dirty="0"/>
              <a:t> in </a:t>
            </a:r>
            <a:r>
              <a:rPr lang="pl-PL" dirty="0" err="1"/>
              <a:t>hendrerit</a:t>
            </a:r>
            <a:endParaRPr lang="pl-PL" dirty="0"/>
          </a:p>
          <a:p>
            <a:pPr lvl="3"/>
            <a:r>
              <a:rPr lang="sv-SE" dirty="0"/>
              <a:t>Um iriure dolor in hendrerit</a:t>
            </a:r>
            <a:endParaRPr lang="pl-PL" dirty="0"/>
          </a:p>
          <a:p>
            <a:pPr lvl="4"/>
            <a:r>
              <a:rPr lang="pl-PL" dirty="0" err="1"/>
              <a:t>Dolore</a:t>
            </a:r>
            <a:r>
              <a:rPr lang="pl-PL" dirty="0"/>
              <a:t> </a:t>
            </a:r>
            <a:r>
              <a:rPr lang="pl-PL" dirty="0" err="1"/>
              <a:t>eu</a:t>
            </a:r>
            <a:r>
              <a:rPr lang="pl-PL" dirty="0"/>
              <a:t> </a:t>
            </a:r>
            <a:r>
              <a:rPr lang="pl-PL" dirty="0" err="1"/>
              <a:t>feugia</a:t>
            </a:r>
            <a:r>
              <a:rPr lang="pl-PL" dirty="0"/>
              <a:t> </a:t>
            </a:r>
            <a:r>
              <a:rPr lang="pl-PL" dirty="0" err="1"/>
              <a:t>ertej</a:t>
            </a:r>
            <a:r>
              <a:rPr lang="pl-PL" dirty="0"/>
              <a:t> </a:t>
            </a:r>
            <a:r>
              <a:rPr lang="pl-PL" dirty="0" err="1"/>
              <a:t>nesta</a:t>
            </a:r>
            <a:r>
              <a:rPr lang="pl-PL" dirty="0"/>
              <a:t> </a:t>
            </a:r>
            <a:r>
              <a:rPr lang="pl-PL" dirty="0" err="1"/>
              <a:t>mentlenfsane</a:t>
            </a:r>
            <a:r>
              <a:rPr lang="pl-PL" dirty="0"/>
              <a:t> </a:t>
            </a:r>
            <a:r>
              <a:rPr lang="pl-PL" dirty="0" err="1"/>
              <a:t>soen</a:t>
            </a:r>
            <a:br>
              <a:rPr lang="pl-PL" dirty="0"/>
            </a:br>
            <a:endParaRPr lang="pl-PL"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II_3_tekst wyróżniony-2 kolumn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1026000" y="846000"/>
            <a:ext cx="18059400" cy="1371000"/>
          </a:xfrm>
          <a:prstGeom prst="rect">
            <a:avLst/>
          </a:prstGeom>
        </p:spPr>
        <p:txBody>
          <a:bodyPr wrap="square" lIns="0" tIns="0" rIns="0" bIns="0">
            <a:noAutofit/>
          </a:bodyPr>
          <a:lstStyle>
            <a:lvl1pPr algn="l">
              <a:lnSpc>
                <a:spcPts val="5200"/>
              </a:lnSpc>
              <a:defRPr sz="4300" dirty="0"/>
            </a:lvl1pPr>
          </a:lstStyle>
          <a:p>
            <a:r>
              <a:rPr lang="pl-PL" dirty="0"/>
              <a:t>Tytuł slajdu: Ciekawy temat oraz </a:t>
            </a:r>
            <a:br>
              <a:rPr lang="pl-PL" dirty="0"/>
            </a:br>
            <a:r>
              <a:rPr lang="pl-PL" dirty="0"/>
              <a:t>dwie linijki jeśli pojawia się podtytuł</a:t>
            </a:r>
            <a:endParaRPr dirty="0"/>
          </a:p>
        </p:txBody>
      </p:sp>
      <p:sp>
        <p:nvSpPr>
          <p:cNvPr id="10" name="Holder 6">
            <a:extLst>
              <a:ext uri="{FF2B5EF4-FFF2-40B4-BE49-F238E27FC236}">
                <a16:creationId xmlns:a16="http://schemas.microsoft.com/office/drawing/2014/main" id="{D088E62B-2771-4BB9-884F-758E2CBB6C4F}"/>
              </a:ext>
            </a:extLst>
          </p:cNvPr>
          <p:cNvSpPr>
            <a:spLocks noGrp="1"/>
          </p:cNvSpPr>
          <p:nvPr>
            <p:ph type="sldNum" sz="quarter" idx="7"/>
          </p:nvPr>
        </p:nvSpPr>
        <p:spPr>
          <a:xfrm>
            <a:off x="23376000" y="13050000"/>
            <a:ext cx="646320" cy="307777"/>
          </a:xfrm>
          <a:prstGeom prst="rect">
            <a:avLst/>
          </a:prstGeom>
        </p:spPr>
        <p:txBody>
          <a:bodyPr wrap="square" lIns="0" tIns="0" rIns="0" bIns="0">
            <a:spAutoFit/>
          </a:bodyPr>
          <a:lstStyle>
            <a:lvl1pPr algn="r">
              <a:lnSpc>
                <a:spcPct val="100000"/>
              </a:lnSpc>
              <a:defRPr sz="2000">
                <a:solidFill>
                  <a:schemeClr val="tx1"/>
                </a:solidFill>
                <a:latin typeface="+mj-lt"/>
              </a:defRPr>
            </a:lvl1pPr>
          </a:lstStyle>
          <a:p>
            <a:fld id="{B6F15528-21DE-4FAA-801E-634DDDAF4B2B}" type="slidenum">
              <a:rPr lang="pl-PL" smtClean="0"/>
              <a:pPr/>
              <a:t>‹#›</a:t>
            </a:fld>
            <a:endParaRPr lang="pl-PL" dirty="0"/>
          </a:p>
        </p:txBody>
      </p:sp>
      <p:sp>
        <p:nvSpPr>
          <p:cNvPr id="12" name="Symbol zastępczy tekstu 11">
            <a:extLst>
              <a:ext uri="{FF2B5EF4-FFF2-40B4-BE49-F238E27FC236}">
                <a16:creationId xmlns:a16="http://schemas.microsoft.com/office/drawing/2014/main" id="{9D4ED7C4-EDCF-4240-86C6-AE7A0472FB3B}"/>
              </a:ext>
            </a:extLst>
          </p:cNvPr>
          <p:cNvSpPr>
            <a:spLocks noGrp="1"/>
          </p:cNvSpPr>
          <p:nvPr>
            <p:ph type="body" sz="quarter" idx="10" hasCustomPrompt="1"/>
          </p:nvPr>
        </p:nvSpPr>
        <p:spPr>
          <a:xfrm>
            <a:off x="1026000" y="3505200"/>
            <a:ext cx="10708800" cy="4419600"/>
          </a:xfrm>
        </p:spPr>
        <p:txBody>
          <a:bodyPr>
            <a:noAutofit/>
          </a:bodyPr>
          <a:lstStyle>
            <a:lvl1pPr marL="0" indent="0" algn="l">
              <a:lnSpc>
                <a:spcPts val="3400"/>
              </a:lnSpc>
              <a:spcBef>
                <a:spcPts val="0"/>
              </a:spcBef>
              <a:defRPr sz="2500" b="1">
                <a:solidFill>
                  <a:schemeClr val="tx1"/>
                </a:solidFill>
              </a:defRPr>
            </a:lvl1pPr>
            <a:lvl2pPr marL="0" indent="0" algn="l" defTabSz="864000">
              <a:lnSpc>
                <a:spcPts val="3400"/>
              </a:lnSpc>
              <a:defRPr sz="2500">
                <a:solidFill>
                  <a:schemeClr val="tx1"/>
                </a:solidFill>
              </a:defRPr>
            </a:lvl2pPr>
            <a:lvl3pPr marL="0" indent="0" algn="l">
              <a:lnSpc>
                <a:spcPts val="3450"/>
              </a:lnSpc>
              <a:defRPr sz="2500">
                <a:solidFill>
                  <a:schemeClr val="tx1"/>
                </a:solidFill>
              </a:defRPr>
            </a:lvl3pPr>
            <a:lvl4pPr marL="0" indent="0" algn="l">
              <a:lnSpc>
                <a:spcPts val="3450"/>
              </a:lnSpc>
              <a:buClr>
                <a:schemeClr val="tx1"/>
              </a:buClr>
              <a:buSzPct val="80000"/>
              <a:buFont typeface="Arial" panose="020B0604020202020204" pitchFamily="34" charset="0"/>
              <a:buChar char="•"/>
              <a:defRPr sz="2500">
                <a:solidFill>
                  <a:schemeClr val="tx1"/>
                </a:solidFill>
              </a:defRPr>
            </a:lvl4pPr>
            <a:lvl5pPr marL="0" indent="0" algn="l">
              <a:lnSpc>
                <a:spcPts val="3450"/>
              </a:lnSpc>
              <a:buClr>
                <a:schemeClr val="tx1"/>
              </a:buClr>
              <a:buFont typeface="Merriweather Sans Light" pitchFamily="2" charset="-18"/>
              <a:buNone/>
              <a:defRPr sz="2500">
                <a:solidFill>
                  <a:schemeClr val="tx1"/>
                </a:solidFill>
              </a:defRPr>
            </a:lvl5pPr>
          </a:lstStyle>
          <a:p>
            <a:pPr lvl="0"/>
            <a:r>
              <a:rPr lang="da-DK" dirty="0"/>
              <a:t>Lorem ipsum dolor sit amet</a:t>
            </a:r>
            <a:endParaRPr lang="pl-PL" dirty="0"/>
          </a:p>
          <a:p>
            <a:pPr lvl="1"/>
            <a:r>
              <a:rPr lang="pl-PL" dirty="0" err="1"/>
              <a:t>Consectetuer</a:t>
            </a:r>
            <a:r>
              <a:rPr lang="pl-PL" dirty="0"/>
              <a:t> adipiscing elit</a:t>
            </a:r>
          </a:p>
        </p:txBody>
      </p:sp>
      <p:sp>
        <p:nvSpPr>
          <p:cNvPr id="5" name="Holder 3">
            <a:extLst>
              <a:ext uri="{FF2B5EF4-FFF2-40B4-BE49-F238E27FC236}">
                <a16:creationId xmlns:a16="http://schemas.microsoft.com/office/drawing/2014/main" id="{EABE31EC-E373-4792-B246-96AD7947F5C5}"/>
              </a:ext>
            </a:extLst>
          </p:cNvPr>
          <p:cNvSpPr>
            <a:spLocks noGrp="1"/>
          </p:cNvSpPr>
          <p:nvPr>
            <p:ph type="body" idx="1" hasCustomPrompt="1"/>
          </p:nvPr>
        </p:nvSpPr>
        <p:spPr>
          <a:xfrm>
            <a:off x="990000" y="2340000"/>
            <a:ext cx="18095400" cy="461665"/>
          </a:xfrm>
        </p:spPr>
        <p:txBody>
          <a:bodyPr lIns="0" tIns="0" rIns="0" bIns="0">
            <a:noAutofit/>
          </a:bodyPr>
          <a:lstStyle>
            <a:lvl1pPr algn="l">
              <a:lnSpc>
                <a:spcPts val="3640"/>
              </a:lnSpc>
              <a:defRPr sz="3200" b="0" i="0">
                <a:solidFill>
                  <a:schemeClr val="tx1"/>
                </a:solidFill>
              </a:defRPr>
            </a:lvl1pPr>
          </a:lstStyle>
          <a:p>
            <a:r>
              <a:rPr lang="pl-PL" dirty="0"/>
              <a:t>Podtytuł jako element opcjonalny</a:t>
            </a:r>
            <a:endParaRPr dirty="0"/>
          </a:p>
        </p:txBody>
      </p:sp>
      <p:sp>
        <p:nvSpPr>
          <p:cNvPr id="6" name="Symbol zastępczy tekstu 11">
            <a:extLst>
              <a:ext uri="{FF2B5EF4-FFF2-40B4-BE49-F238E27FC236}">
                <a16:creationId xmlns:a16="http://schemas.microsoft.com/office/drawing/2014/main" id="{E13836F0-0392-4F5A-A95E-107DC0312842}"/>
              </a:ext>
            </a:extLst>
          </p:cNvPr>
          <p:cNvSpPr>
            <a:spLocks noGrp="1"/>
          </p:cNvSpPr>
          <p:nvPr>
            <p:ph type="body" sz="quarter" idx="11" hasCustomPrompt="1"/>
          </p:nvPr>
        </p:nvSpPr>
        <p:spPr>
          <a:xfrm>
            <a:off x="762000" y="8077200"/>
            <a:ext cx="11277600" cy="4792800"/>
          </a:xfrm>
          <a:solidFill>
            <a:srgbClr val="9ADBE8">
              <a:alpha val="40000"/>
            </a:srgbClr>
          </a:solidFill>
        </p:spPr>
        <p:txBody>
          <a:bodyPr lIns="252000" tIns="234000" rIns="252000" bIns="234000">
            <a:noAutofit/>
          </a:bodyPr>
          <a:lstStyle>
            <a:lvl1pPr marL="0" indent="0" algn="l">
              <a:lnSpc>
                <a:spcPts val="3400"/>
              </a:lnSpc>
              <a:spcBef>
                <a:spcPts val="0"/>
              </a:spcBef>
              <a:defRPr sz="2500" b="0">
                <a:solidFill>
                  <a:schemeClr val="tx1"/>
                </a:solidFill>
                <a:latin typeface="+mn-lt"/>
              </a:defRPr>
            </a:lvl1pPr>
            <a:lvl2pPr marL="0" indent="0" algn="l" defTabSz="864000">
              <a:lnSpc>
                <a:spcPts val="3450"/>
              </a:lnSpc>
              <a:defRPr sz="2500">
                <a:solidFill>
                  <a:schemeClr val="tx1"/>
                </a:solidFill>
              </a:defRPr>
            </a:lvl2pPr>
            <a:lvl3pPr marL="0" indent="0" algn="l">
              <a:lnSpc>
                <a:spcPts val="3450"/>
              </a:lnSpc>
              <a:defRPr sz="2500">
                <a:solidFill>
                  <a:schemeClr val="tx1"/>
                </a:solidFill>
              </a:defRPr>
            </a:lvl3pPr>
            <a:lvl4pPr marL="0" indent="0" algn="l">
              <a:lnSpc>
                <a:spcPts val="3450"/>
              </a:lnSpc>
              <a:buClr>
                <a:schemeClr val="tx1"/>
              </a:buClr>
              <a:buSzPct val="80000"/>
              <a:buFont typeface="Arial" panose="020B0604020202020204" pitchFamily="34" charset="0"/>
              <a:buChar char="•"/>
              <a:defRPr sz="2500">
                <a:solidFill>
                  <a:schemeClr val="tx1"/>
                </a:solidFill>
              </a:defRPr>
            </a:lvl4pPr>
            <a:lvl5pPr marL="0" indent="0" algn="l">
              <a:lnSpc>
                <a:spcPts val="3450"/>
              </a:lnSpc>
              <a:buClr>
                <a:schemeClr val="tx1"/>
              </a:buClr>
              <a:buFont typeface="Merriweather Sans Light" pitchFamily="2" charset="-18"/>
              <a:buNone/>
              <a:defRPr sz="2500">
                <a:solidFill>
                  <a:schemeClr val="tx1"/>
                </a:solidFill>
              </a:defRPr>
            </a:lvl5pPr>
          </a:lstStyle>
          <a:p>
            <a:pPr lvl="0"/>
            <a:r>
              <a:rPr lang="da-DK" dirty="0"/>
              <a:t>Lorem ipsum dolor sit amet</a:t>
            </a:r>
            <a:endParaRPr lang="pl-PL" dirty="0"/>
          </a:p>
        </p:txBody>
      </p:sp>
      <p:sp>
        <p:nvSpPr>
          <p:cNvPr id="7" name="Symbol zastępczy tekstu 6">
            <a:extLst>
              <a:ext uri="{FF2B5EF4-FFF2-40B4-BE49-F238E27FC236}">
                <a16:creationId xmlns:a16="http://schemas.microsoft.com/office/drawing/2014/main" id="{B43B329B-15AF-4221-925E-D1FA6657688A}"/>
              </a:ext>
            </a:extLst>
          </p:cNvPr>
          <p:cNvSpPr>
            <a:spLocks noGrp="1"/>
          </p:cNvSpPr>
          <p:nvPr>
            <p:ph type="body" sz="quarter" idx="12" hasCustomPrompt="1"/>
          </p:nvPr>
        </p:nvSpPr>
        <p:spPr>
          <a:xfrm>
            <a:off x="12649200" y="4190999"/>
            <a:ext cx="10709275" cy="8640000"/>
          </a:xfrm>
          <a:ln w="38100">
            <a:solidFill>
              <a:schemeClr val="accent3"/>
            </a:solidFill>
          </a:ln>
        </p:spPr>
        <p:txBody>
          <a:bodyPr lIns="252000" tIns="144000" rIns="252000" bIns="144000">
            <a:noAutofit/>
          </a:bodyPr>
          <a:lstStyle>
            <a:lvl1pPr algn="l">
              <a:lnSpc>
                <a:spcPts val="3400"/>
              </a:lnSpc>
              <a:spcAft>
                <a:spcPts val="3400"/>
              </a:spcAft>
              <a:defRPr sz="2500">
                <a:solidFill>
                  <a:schemeClr val="tx1"/>
                </a:solidFill>
                <a:latin typeface="+mn-lt"/>
              </a:defRPr>
            </a:lvl1pPr>
            <a:lvl2pPr marL="0" algn="l">
              <a:lnSpc>
                <a:spcPts val="3400"/>
              </a:lnSpc>
              <a:defRPr sz="2500">
                <a:solidFill>
                  <a:schemeClr val="tx1"/>
                </a:solidFill>
                <a:latin typeface="+mn-lt"/>
              </a:defRPr>
            </a:lvl2pPr>
            <a:lvl3pPr marL="0" algn="l">
              <a:lnSpc>
                <a:spcPts val="3400"/>
              </a:lnSpc>
              <a:defRPr sz="2500">
                <a:solidFill>
                  <a:schemeClr val="tx1"/>
                </a:solidFill>
                <a:latin typeface="+mn-lt"/>
              </a:defRPr>
            </a:lvl3pPr>
            <a:lvl4pPr marL="0" algn="l">
              <a:lnSpc>
                <a:spcPts val="3400"/>
              </a:lnSpc>
              <a:defRPr sz="2500">
                <a:solidFill>
                  <a:schemeClr val="tx1"/>
                </a:solidFill>
                <a:latin typeface="+mn-lt"/>
              </a:defRPr>
            </a:lvl4pPr>
            <a:lvl5pPr marL="0" algn="l">
              <a:lnSpc>
                <a:spcPts val="3400"/>
              </a:lnSpc>
              <a:defRPr sz="2500">
                <a:solidFill>
                  <a:schemeClr val="tx1"/>
                </a:solidFill>
                <a:latin typeface="+mn-lt"/>
              </a:defRPr>
            </a:lvl5pPr>
          </a:lstStyle>
          <a:p>
            <a:pPr lvl="0"/>
            <a:r>
              <a:rPr lang="da-DK" dirty="0"/>
              <a:t>Lorem ipsum dolor sit amet,</a:t>
            </a:r>
            <a:r>
              <a:rPr lang="pl-PL" dirty="0"/>
              <a:t> </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9" name="Symbol zastępczy tekstu 8">
            <a:extLst>
              <a:ext uri="{FF2B5EF4-FFF2-40B4-BE49-F238E27FC236}">
                <a16:creationId xmlns:a16="http://schemas.microsoft.com/office/drawing/2014/main" id="{B09168C4-4404-43B5-9C3F-1F2A31C7DC49}"/>
              </a:ext>
            </a:extLst>
          </p:cNvPr>
          <p:cNvSpPr>
            <a:spLocks noGrp="1"/>
          </p:cNvSpPr>
          <p:nvPr>
            <p:ph type="body" sz="quarter" idx="13" hasCustomPrompt="1"/>
          </p:nvPr>
        </p:nvSpPr>
        <p:spPr>
          <a:xfrm>
            <a:off x="12649200" y="3505200"/>
            <a:ext cx="10709275" cy="685800"/>
          </a:xfrm>
          <a:solidFill>
            <a:schemeClr val="accent3"/>
          </a:solidFill>
          <a:ln w="38100">
            <a:solidFill>
              <a:schemeClr val="accent3"/>
            </a:solidFill>
          </a:ln>
        </p:spPr>
        <p:txBody>
          <a:bodyPr lIns="252000" anchor="ctr" anchorCtr="0">
            <a:noAutofit/>
          </a:bodyPr>
          <a:lstStyle>
            <a:lvl1pPr algn="l">
              <a:lnSpc>
                <a:spcPts val="3450"/>
              </a:lnSpc>
              <a:defRPr sz="2500" b="1">
                <a:solidFill>
                  <a:schemeClr val="bg1"/>
                </a:solidFill>
                <a:latin typeface="+mj-lt"/>
              </a:defRPr>
            </a:lvl1pPr>
            <a:lvl2pPr marL="0" algn="l">
              <a:lnSpc>
                <a:spcPts val="3450"/>
              </a:lnSpc>
              <a:defRPr sz="2500" b="1">
                <a:solidFill>
                  <a:schemeClr val="bg1"/>
                </a:solidFill>
                <a:latin typeface="+mj-lt"/>
              </a:defRPr>
            </a:lvl2pPr>
            <a:lvl3pPr marL="0" algn="l">
              <a:lnSpc>
                <a:spcPts val="3450"/>
              </a:lnSpc>
              <a:defRPr sz="2500" b="1">
                <a:solidFill>
                  <a:schemeClr val="bg1"/>
                </a:solidFill>
                <a:latin typeface="+mj-lt"/>
              </a:defRPr>
            </a:lvl3pPr>
            <a:lvl4pPr marL="0" algn="l">
              <a:lnSpc>
                <a:spcPts val="3450"/>
              </a:lnSpc>
              <a:defRPr sz="2500" b="1">
                <a:solidFill>
                  <a:schemeClr val="bg1"/>
                </a:solidFill>
                <a:latin typeface="+mj-lt"/>
              </a:defRPr>
            </a:lvl4pPr>
            <a:lvl5pPr marL="0" algn="l">
              <a:lnSpc>
                <a:spcPts val="3450"/>
              </a:lnSpc>
              <a:defRPr sz="2500" b="1">
                <a:solidFill>
                  <a:schemeClr val="bg1"/>
                </a:solidFill>
                <a:latin typeface="+mj-lt"/>
              </a:defRPr>
            </a:lvl5pPr>
          </a:lstStyle>
          <a:p>
            <a:pPr lvl="0"/>
            <a:r>
              <a:rPr lang="pl-PL" dirty="0"/>
              <a:t>RAMKA Z WYRÓŻNIENIEM: SEKTOR SPRZEDAŻOWY</a:t>
            </a:r>
          </a:p>
        </p:txBody>
      </p:sp>
    </p:spTree>
    <p:extLst>
      <p:ext uri="{BB962C8B-B14F-4D97-AF65-F5344CB8AC3E}">
        <p14:creationId xmlns:p14="http://schemas.microsoft.com/office/powerpoint/2010/main" val="3906510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II_4_tekst+zdjęcie heksagonaln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1026000" y="846000"/>
            <a:ext cx="18059400" cy="1371000"/>
          </a:xfrm>
          <a:prstGeom prst="rect">
            <a:avLst/>
          </a:prstGeom>
        </p:spPr>
        <p:txBody>
          <a:bodyPr wrap="square" lIns="0" tIns="0" rIns="0" bIns="0">
            <a:noAutofit/>
          </a:bodyPr>
          <a:lstStyle>
            <a:lvl1pPr algn="l">
              <a:lnSpc>
                <a:spcPts val="5200"/>
              </a:lnSpc>
              <a:defRPr sz="4300" dirty="0"/>
            </a:lvl1pPr>
          </a:lstStyle>
          <a:p>
            <a:r>
              <a:rPr lang="pl-PL" dirty="0"/>
              <a:t>Tytuł slajdu: Ciekawy temat oraz </a:t>
            </a:r>
            <a:br>
              <a:rPr lang="pl-PL" dirty="0"/>
            </a:br>
            <a:r>
              <a:rPr lang="pl-PL" dirty="0"/>
              <a:t>dwie linijki jeśli pojawia się podtytuł</a:t>
            </a:r>
            <a:endParaRPr dirty="0"/>
          </a:p>
        </p:txBody>
      </p:sp>
      <p:sp>
        <p:nvSpPr>
          <p:cNvPr id="10" name="Holder 6">
            <a:extLst>
              <a:ext uri="{FF2B5EF4-FFF2-40B4-BE49-F238E27FC236}">
                <a16:creationId xmlns:a16="http://schemas.microsoft.com/office/drawing/2014/main" id="{D088E62B-2771-4BB9-884F-758E2CBB6C4F}"/>
              </a:ext>
            </a:extLst>
          </p:cNvPr>
          <p:cNvSpPr>
            <a:spLocks noGrp="1"/>
          </p:cNvSpPr>
          <p:nvPr>
            <p:ph type="sldNum" sz="quarter" idx="7"/>
          </p:nvPr>
        </p:nvSpPr>
        <p:spPr>
          <a:xfrm>
            <a:off x="23376000" y="13050000"/>
            <a:ext cx="646320" cy="307777"/>
          </a:xfrm>
          <a:prstGeom prst="rect">
            <a:avLst/>
          </a:prstGeom>
        </p:spPr>
        <p:txBody>
          <a:bodyPr wrap="square" lIns="0" tIns="0" rIns="0" bIns="0">
            <a:spAutoFit/>
          </a:bodyPr>
          <a:lstStyle>
            <a:lvl1pPr algn="r">
              <a:lnSpc>
                <a:spcPct val="100000"/>
              </a:lnSpc>
              <a:defRPr sz="2000">
                <a:solidFill>
                  <a:schemeClr val="tx1"/>
                </a:solidFill>
                <a:latin typeface="+mj-lt"/>
              </a:defRPr>
            </a:lvl1pPr>
          </a:lstStyle>
          <a:p>
            <a:fld id="{B6F15528-21DE-4FAA-801E-634DDDAF4B2B}" type="slidenum">
              <a:rPr lang="pl-PL" smtClean="0"/>
              <a:pPr/>
              <a:t>‹#›</a:t>
            </a:fld>
            <a:endParaRPr lang="pl-PL" dirty="0"/>
          </a:p>
        </p:txBody>
      </p:sp>
      <p:sp>
        <p:nvSpPr>
          <p:cNvPr id="12" name="Symbol zastępczy tekstu 11">
            <a:extLst>
              <a:ext uri="{FF2B5EF4-FFF2-40B4-BE49-F238E27FC236}">
                <a16:creationId xmlns:a16="http://schemas.microsoft.com/office/drawing/2014/main" id="{9D4ED7C4-EDCF-4240-86C6-AE7A0472FB3B}"/>
              </a:ext>
            </a:extLst>
          </p:cNvPr>
          <p:cNvSpPr>
            <a:spLocks noGrp="1"/>
          </p:cNvSpPr>
          <p:nvPr>
            <p:ph type="body" sz="quarter" idx="10" hasCustomPrompt="1"/>
          </p:nvPr>
        </p:nvSpPr>
        <p:spPr>
          <a:xfrm>
            <a:off x="1026000" y="3505199"/>
            <a:ext cx="12385200" cy="9296401"/>
          </a:xfrm>
        </p:spPr>
        <p:txBody>
          <a:bodyPr>
            <a:noAutofit/>
          </a:bodyPr>
          <a:lstStyle>
            <a:lvl1pPr marL="0" indent="0" algn="l">
              <a:lnSpc>
                <a:spcPts val="3450"/>
              </a:lnSpc>
              <a:spcBef>
                <a:spcPts val="0"/>
              </a:spcBef>
              <a:spcAft>
                <a:spcPts val="3450"/>
              </a:spcAft>
              <a:defRPr sz="2500" b="0">
                <a:solidFill>
                  <a:schemeClr val="tx1"/>
                </a:solidFill>
                <a:latin typeface="+mn-lt"/>
              </a:defRPr>
            </a:lvl1pPr>
            <a:lvl2pPr marL="324000" indent="-324000" algn="l" defTabSz="864000">
              <a:lnSpc>
                <a:spcPts val="3450"/>
              </a:lnSpc>
              <a:spcAft>
                <a:spcPts val="3450"/>
              </a:spcAft>
              <a:buClr>
                <a:schemeClr val="tx1"/>
              </a:buClr>
              <a:buFont typeface="Merriweather Sans" pitchFamily="2" charset="-18"/>
              <a:buChar char="•"/>
              <a:defRPr sz="2500" b="0">
                <a:solidFill>
                  <a:schemeClr val="tx1"/>
                </a:solidFill>
              </a:defRPr>
            </a:lvl2pPr>
            <a:lvl3pPr marL="0" indent="0" algn="l">
              <a:lnSpc>
                <a:spcPts val="3450"/>
              </a:lnSpc>
              <a:defRPr sz="2500">
                <a:solidFill>
                  <a:schemeClr val="tx1"/>
                </a:solidFill>
              </a:defRPr>
            </a:lvl3pPr>
            <a:lvl4pPr marL="0" indent="0" algn="l">
              <a:lnSpc>
                <a:spcPts val="3450"/>
              </a:lnSpc>
              <a:buClr>
                <a:schemeClr val="tx1"/>
              </a:buClr>
              <a:buSzPct val="80000"/>
              <a:buFont typeface="Arial" panose="020B0604020202020204" pitchFamily="34" charset="0"/>
              <a:buChar char="•"/>
              <a:defRPr sz="2500">
                <a:solidFill>
                  <a:schemeClr val="tx1"/>
                </a:solidFill>
              </a:defRPr>
            </a:lvl4pPr>
            <a:lvl5pPr marL="0" indent="0" algn="l">
              <a:lnSpc>
                <a:spcPts val="3450"/>
              </a:lnSpc>
              <a:buClr>
                <a:schemeClr val="tx1"/>
              </a:buClr>
              <a:buFont typeface="Merriweather Sans Light" pitchFamily="2" charset="-18"/>
              <a:buNone/>
              <a:defRPr sz="2500">
                <a:solidFill>
                  <a:schemeClr val="tx1"/>
                </a:solidFill>
              </a:defRPr>
            </a:lvl5pPr>
          </a:lstStyle>
          <a:p>
            <a:pPr lvl="0"/>
            <a:r>
              <a:rPr lang="da-DK" dirty="0"/>
              <a:t>Lorem ipsum dolor sit amet,  </a:t>
            </a:r>
          </a:p>
          <a:p>
            <a:pPr lvl="1"/>
            <a:r>
              <a:rPr lang="da-DK" dirty="0"/>
              <a:t>Lorem ipsum</a:t>
            </a:r>
            <a:endParaRPr lang="pl-PL" dirty="0"/>
          </a:p>
        </p:txBody>
      </p:sp>
      <p:sp>
        <p:nvSpPr>
          <p:cNvPr id="5" name="Holder 3">
            <a:extLst>
              <a:ext uri="{FF2B5EF4-FFF2-40B4-BE49-F238E27FC236}">
                <a16:creationId xmlns:a16="http://schemas.microsoft.com/office/drawing/2014/main" id="{EABE31EC-E373-4792-B246-96AD7947F5C5}"/>
              </a:ext>
            </a:extLst>
          </p:cNvPr>
          <p:cNvSpPr>
            <a:spLocks noGrp="1"/>
          </p:cNvSpPr>
          <p:nvPr>
            <p:ph type="body" idx="1" hasCustomPrompt="1"/>
          </p:nvPr>
        </p:nvSpPr>
        <p:spPr>
          <a:xfrm>
            <a:off x="990000" y="2340000"/>
            <a:ext cx="18095400" cy="461665"/>
          </a:xfrm>
        </p:spPr>
        <p:txBody>
          <a:bodyPr lIns="0" tIns="0" rIns="0" bIns="0">
            <a:noAutofit/>
          </a:bodyPr>
          <a:lstStyle>
            <a:lvl1pPr algn="l">
              <a:lnSpc>
                <a:spcPts val="3640"/>
              </a:lnSpc>
              <a:defRPr sz="3200" b="0" i="0">
                <a:solidFill>
                  <a:schemeClr val="tx1"/>
                </a:solidFill>
              </a:defRPr>
            </a:lvl1pPr>
          </a:lstStyle>
          <a:p>
            <a:r>
              <a:rPr lang="pl-PL" dirty="0"/>
              <a:t>Podtytuł jako element opcjonalny</a:t>
            </a:r>
            <a:endParaRPr dirty="0"/>
          </a:p>
        </p:txBody>
      </p:sp>
      <p:sp>
        <p:nvSpPr>
          <p:cNvPr id="7" name="Symbol zastępczy obrazu 6">
            <a:extLst>
              <a:ext uri="{FF2B5EF4-FFF2-40B4-BE49-F238E27FC236}">
                <a16:creationId xmlns:a16="http://schemas.microsoft.com/office/drawing/2014/main" id="{3CB2C588-A48A-4512-8BAD-32738751CCCE}"/>
              </a:ext>
            </a:extLst>
          </p:cNvPr>
          <p:cNvSpPr>
            <a:spLocks noGrp="1"/>
          </p:cNvSpPr>
          <p:nvPr>
            <p:ph type="pic" sz="quarter" idx="11" hasCustomPrompt="1"/>
          </p:nvPr>
        </p:nvSpPr>
        <p:spPr>
          <a:xfrm>
            <a:off x="14630400" y="2722179"/>
            <a:ext cx="8720959" cy="10079422"/>
          </a:xfrm>
          <a:custGeom>
            <a:avLst/>
            <a:gdLst>
              <a:gd name="connsiteX0" fmla="*/ 0 w 8763000"/>
              <a:gd name="connsiteY0" fmla="*/ 5029200 h 10058400"/>
              <a:gd name="connsiteX1" fmla="*/ 2190750 w 8763000"/>
              <a:gd name="connsiteY1" fmla="*/ 2 h 10058400"/>
              <a:gd name="connsiteX2" fmla="*/ 6572250 w 8763000"/>
              <a:gd name="connsiteY2" fmla="*/ 2 h 10058400"/>
              <a:gd name="connsiteX3" fmla="*/ 8763000 w 8763000"/>
              <a:gd name="connsiteY3" fmla="*/ 5029200 h 10058400"/>
              <a:gd name="connsiteX4" fmla="*/ 6572250 w 8763000"/>
              <a:gd name="connsiteY4" fmla="*/ 10058398 h 10058400"/>
              <a:gd name="connsiteX5" fmla="*/ 2190750 w 8763000"/>
              <a:gd name="connsiteY5" fmla="*/ 10058398 h 10058400"/>
              <a:gd name="connsiteX6" fmla="*/ 0 w 8763000"/>
              <a:gd name="connsiteY6" fmla="*/ 5029200 h 10058400"/>
              <a:gd name="connsiteX0" fmla="*/ 0 w 8763000"/>
              <a:gd name="connsiteY0" fmla="*/ 5050221 h 10079419"/>
              <a:gd name="connsiteX1" fmla="*/ 2190750 w 8763000"/>
              <a:gd name="connsiteY1" fmla="*/ 21023 h 10079419"/>
              <a:gd name="connsiteX2" fmla="*/ 4372303 w 8763000"/>
              <a:gd name="connsiteY2" fmla="*/ 0 h 10079419"/>
              <a:gd name="connsiteX3" fmla="*/ 6572250 w 8763000"/>
              <a:gd name="connsiteY3" fmla="*/ 21023 h 10079419"/>
              <a:gd name="connsiteX4" fmla="*/ 8763000 w 8763000"/>
              <a:gd name="connsiteY4" fmla="*/ 5050221 h 10079419"/>
              <a:gd name="connsiteX5" fmla="*/ 6572250 w 8763000"/>
              <a:gd name="connsiteY5" fmla="*/ 10079419 h 10079419"/>
              <a:gd name="connsiteX6" fmla="*/ 2190750 w 8763000"/>
              <a:gd name="connsiteY6" fmla="*/ 10079419 h 10079419"/>
              <a:gd name="connsiteX7" fmla="*/ 0 w 8763000"/>
              <a:gd name="connsiteY7" fmla="*/ 5050221 h 10079419"/>
              <a:gd name="connsiteX0" fmla="*/ 0 w 8763000"/>
              <a:gd name="connsiteY0" fmla="*/ 5050221 h 10079422"/>
              <a:gd name="connsiteX1" fmla="*/ 2190750 w 8763000"/>
              <a:gd name="connsiteY1" fmla="*/ 21023 h 10079422"/>
              <a:gd name="connsiteX2" fmla="*/ 4372303 w 8763000"/>
              <a:gd name="connsiteY2" fmla="*/ 0 h 10079422"/>
              <a:gd name="connsiteX3" fmla="*/ 6572250 w 8763000"/>
              <a:gd name="connsiteY3" fmla="*/ 21023 h 10079422"/>
              <a:gd name="connsiteX4" fmla="*/ 8763000 w 8763000"/>
              <a:gd name="connsiteY4" fmla="*/ 5050221 h 10079422"/>
              <a:gd name="connsiteX5" fmla="*/ 6572250 w 8763000"/>
              <a:gd name="connsiteY5" fmla="*/ 10079419 h 10079422"/>
              <a:gd name="connsiteX6" fmla="*/ 4393324 w 8763000"/>
              <a:gd name="connsiteY6" fmla="*/ 10079422 h 10079422"/>
              <a:gd name="connsiteX7" fmla="*/ 2190750 w 8763000"/>
              <a:gd name="connsiteY7" fmla="*/ 10079419 h 10079422"/>
              <a:gd name="connsiteX8" fmla="*/ 0 w 8763000"/>
              <a:gd name="connsiteY8" fmla="*/ 5050221 h 10079422"/>
              <a:gd name="connsiteX0" fmla="*/ 0 w 8763000"/>
              <a:gd name="connsiteY0" fmla="*/ 5050221 h 10079422"/>
              <a:gd name="connsiteX1" fmla="*/ 2190750 w 8763000"/>
              <a:gd name="connsiteY1" fmla="*/ 21023 h 10079422"/>
              <a:gd name="connsiteX2" fmla="*/ 4372303 w 8763000"/>
              <a:gd name="connsiteY2" fmla="*/ 0 h 10079422"/>
              <a:gd name="connsiteX3" fmla="*/ 6572250 w 8763000"/>
              <a:gd name="connsiteY3" fmla="*/ 21023 h 10079422"/>
              <a:gd name="connsiteX4" fmla="*/ 8763000 w 8763000"/>
              <a:gd name="connsiteY4" fmla="*/ 5050221 h 10079422"/>
              <a:gd name="connsiteX5" fmla="*/ 6572250 w 8763000"/>
              <a:gd name="connsiteY5" fmla="*/ 10079419 h 10079422"/>
              <a:gd name="connsiteX6" fmla="*/ 4393324 w 8763000"/>
              <a:gd name="connsiteY6" fmla="*/ 10079422 h 10079422"/>
              <a:gd name="connsiteX7" fmla="*/ 46640 w 8763000"/>
              <a:gd name="connsiteY7" fmla="*/ 7556936 h 10079422"/>
              <a:gd name="connsiteX8" fmla="*/ 0 w 8763000"/>
              <a:gd name="connsiteY8" fmla="*/ 5050221 h 10079422"/>
              <a:gd name="connsiteX0" fmla="*/ 0 w 8763000"/>
              <a:gd name="connsiteY0" fmla="*/ 5050221 h 10079422"/>
              <a:gd name="connsiteX1" fmla="*/ 2190750 w 8763000"/>
              <a:gd name="connsiteY1" fmla="*/ 21023 h 10079422"/>
              <a:gd name="connsiteX2" fmla="*/ 4372303 w 8763000"/>
              <a:gd name="connsiteY2" fmla="*/ 0 h 10079422"/>
              <a:gd name="connsiteX3" fmla="*/ 6572250 w 8763000"/>
              <a:gd name="connsiteY3" fmla="*/ 21023 h 10079422"/>
              <a:gd name="connsiteX4" fmla="*/ 8763000 w 8763000"/>
              <a:gd name="connsiteY4" fmla="*/ 5050221 h 10079422"/>
              <a:gd name="connsiteX5" fmla="*/ 8716361 w 8763000"/>
              <a:gd name="connsiteY5" fmla="*/ 7567447 h 10079422"/>
              <a:gd name="connsiteX6" fmla="*/ 4393324 w 8763000"/>
              <a:gd name="connsiteY6" fmla="*/ 10079422 h 10079422"/>
              <a:gd name="connsiteX7" fmla="*/ 46640 w 8763000"/>
              <a:gd name="connsiteY7" fmla="*/ 7556936 h 10079422"/>
              <a:gd name="connsiteX8" fmla="*/ 0 w 8763000"/>
              <a:gd name="connsiteY8" fmla="*/ 5050221 h 10079422"/>
              <a:gd name="connsiteX0" fmla="*/ 0 w 8763000"/>
              <a:gd name="connsiteY0" fmla="*/ 5050221 h 10079422"/>
              <a:gd name="connsiteX1" fmla="*/ 2190750 w 8763000"/>
              <a:gd name="connsiteY1" fmla="*/ 21023 h 10079422"/>
              <a:gd name="connsiteX2" fmla="*/ 4372303 w 8763000"/>
              <a:gd name="connsiteY2" fmla="*/ 0 h 10079422"/>
              <a:gd name="connsiteX3" fmla="*/ 6572250 w 8763000"/>
              <a:gd name="connsiteY3" fmla="*/ 21023 h 10079422"/>
              <a:gd name="connsiteX4" fmla="*/ 8763000 w 8763000"/>
              <a:gd name="connsiteY4" fmla="*/ 5050221 h 10079422"/>
              <a:gd name="connsiteX5" fmla="*/ 8716361 w 8763000"/>
              <a:gd name="connsiteY5" fmla="*/ 7567447 h 10079422"/>
              <a:gd name="connsiteX6" fmla="*/ 4393324 w 8763000"/>
              <a:gd name="connsiteY6" fmla="*/ 10079422 h 10079422"/>
              <a:gd name="connsiteX7" fmla="*/ 46640 w 8763000"/>
              <a:gd name="connsiteY7" fmla="*/ 7556936 h 10079422"/>
              <a:gd name="connsiteX8" fmla="*/ 0 w 8763000"/>
              <a:gd name="connsiteY8" fmla="*/ 5050221 h 10079422"/>
              <a:gd name="connsiteX0" fmla="*/ 0 w 8741979"/>
              <a:gd name="connsiteY0" fmla="*/ 2569780 h 10079422"/>
              <a:gd name="connsiteX1" fmla="*/ 2169729 w 8741979"/>
              <a:gd name="connsiteY1" fmla="*/ 21023 h 10079422"/>
              <a:gd name="connsiteX2" fmla="*/ 4351282 w 8741979"/>
              <a:gd name="connsiteY2" fmla="*/ 0 h 10079422"/>
              <a:gd name="connsiteX3" fmla="*/ 6551229 w 8741979"/>
              <a:gd name="connsiteY3" fmla="*/ 21023 h 10079422"/>
              <a:gd name="connsiteX4" fmla="*/ 8741979 w 8741979"/>
              <a:gd name="connsiteY4" fmla="*/ 5050221 h 10079422"/>
              <a:gd name="connsiteX5" fmla="*/ 8695340 w 8741979"/>
              <a:gd name="connsiteY5" fmla="*/ 7567447 h 10079422"/>
              <a:gd name="connsiteX6" fmla="*/ 4372303 w 8741979"/>
              <a:gd name="connsiteY6" fmla="*/ 10079422 h 10079422"/>
              <a:gd name="connsiteX7" fmla="*/ 25619 w 8741979"/>
              <a:gd name="connsiteY7" fmla="*/ 7556936 h 10079422"/>
              <a:gd name="connsiteX8" fmla="*/ 0 w 8741979"/>
              <a:gd name="connsiteY8" fmla="*/ 2569780 h 10079422"/>
              <a:gd name="connsiteX0" fmla="*/ 0 w 8699938"/>
              <a:gd name="connsiteY0" fmla="*/ 2569780 h 10079422"/>
              <a:gd name="connsiteX1" fmla="*/ 2169729 w 8699938"/>
              <a:gd name="connsiteY1" fmla="*/ 21023 h 10079422"/>
              <a:gd name="connsiteX2" fmla="*/ 4351282 w 8699938"/>
              <a:gd name="connsiteY2" fmla="*/ 0 h 10079422"/>
              <a:gd name="connsiteX3" fmla="*/ 6551229 w 8699938"/>
              <a:gd name="connsiteY3" fmla="*/ 21023 h 10079422"/>
              <a:gd name="connsiteX4" fmla="*/ 8699938 w 8699938"/>
              <a:gd name="connsiteY4" fmla="*/ 2527738 h 10079422"/>
              <a:gd name="connsiteX5" fmla="*/ 8695340 w 8699938"/>
              <a:gd name="connsiteY5" fmla="*/ 7567447 h 10079422"/>
              <a:gd name="connsiteX6" fmla="*/ 4372303 w 8699938"/>
              <a:gd name="connsiteY6" fmla="*/ 10079422 h 10079422"/>
              <a:gd name="connsiteX7" fmla="*/ 25619 w 8699938"/>
              <a:gd name="connsiteY7" fmla="*/ 7556936 h 10079422"/>
              <a:gd name="connsiteX8" fmla="*/ 0 w 8699938"/>
              <a:gd name="connsiteY8" fmla="*/ 2569780 h 10079422"/>
              <a:gd name="connsiteX0" fmla="*/ 0 w 8699938"/>
              <a:gd name="connsiteY0" fmla="*/ 2569780 h 10079422"/>
              <a:gd name="connsiteX1" fmla="*/ 2169729 w 8699938"/>
              <a:gd name="connsiteY1" fmla="*/ 21023 h 10079422"/>
              <a:gd name="connsiteX2" fmla="*/ 4351282 w 8699938"/>
              <a:gd name="connsiteY2" fmla="*/ 0 h 10079422"/>
              <a:gd name="connsiteX3" fmla="*/ 7276442 w 8699938"/>
              <a:gd name="connsiteY3" fmla="*/ 1713188 h 10079422"/>
              <a:gd name="connsiteX4" fmla="*/ 8699938 w 8699938"/>
              <a:gd name="connsiteY4" fmla="*/ 2527738 h 10079422"/>
              <a:gd name="connsiteX5" fmla="*/ 8695340 w 8699938"/>
              <a:gd name="connsiteY5" fmla="*/ 7567447 h 10079422"/>
              <a:gd name="connsiteX6" fmla="*/ 4372303 w 8699938"/>
              <a:gd name="connsiteY6" fmla="*/ 10079422 h 10079422"/>
              <a:gd name="connsiteX7" fmla="*/ 25619 w 8699938"/>
              <a:gd name="connsiteY7" fmla="*/ 7556936 h 10079422"/>
              <a:gd name="connsiteX8" fmla="*/ 0 w 8699938"/>
              <a:gd name="connsiteY8" fmla="*/ 2569780 h 10079422"/>
              <a:gd name="connsiteX0" fmla="*/ 0 w 8699938"/>
              <a:gd name="connsiteY0" fmla="*/ 2569780 h 10079422"/>
              <a:gd name="connsiteX1" fmla="*/ 2243301 w 8699938"/>
              <a:gd name="connsiteY1" fmla="*/ 1219202 h 10079422"/>
              <a:gd name="connsiteX2" fmla="*/ 4351282 w 8699938"/>
              <a:gd name="connsiteY2" fmla="*/ 0 h 10079422"/>
              <a:gd name="connsiteX3" fmla="*/ 7276442 w 8699938"/>
              <a:gd name="connsiteY3" fmla="*/ 1713188 h 10079422"/>
              <a:gd name="connsiteX4" fmla="*/ 8699938 w 8699938"/>
              <a:gd name="connsiteY4" fmla="*/ 2527738 h 10079422"/>
              <a:gd name="connsiteX5" fmla="*/ 8695340 w 8699938"/>
              <a:gd name="connsiteY5" fmla="*/ 7567447 h 10079422"/>
              <a:gd name="connsiteX6" fmla="*/ 4372303 w 8699938"/>
              <a:gd name="connsiteY6" fmla="*/ 10079422 h 10079422"/>
              <a:gd name="connsiteX7" fmla="*/ 25619 w 8699938"/>
              <a:gd name="connsiteY7" fmla="*/ 7556936 h 10079422"/>
              <a:gd name="connsiteX8" fmla="*/ 0 w 8699938"/>
              <a:gd name="connsiteY8" fmla="*/ 2569780 h 10079422"/>
              <a:gd name="connsiteX0" fmla="*/ 0 w 8699938"/>
              <a:gd name="connsiteY0" fmla="*/ 2569780 h 10079422"/>
              <a:gd name="connsiteX1" fmla="*/ 2243301 w 8699938"/>
              <a:gd name="connsiteY1" fmla="*/ 1219202 h 10079422"/>
              <a:gd name="connsiteX2" fmla="*/ 4351282 w 8699938"/>
              <a:gd name="connsiteY2" fmla="*/ 0 h 10079422"/>
              <a:gd name="connsiteX3" fmla="*/ 7276442 w 8699938"/>
              <a:gd name="connsiteY3" fmla="*/ 1713188 h 10079422"/>
              <a:gd name="connsiteX4" fmla="*/ 8699938 w 8699938"/>
              <a:gd name="connsiteY4" fmla="*/ 2527738 h 10079422"/>
              <a:gd name="connsiteX5" fmla="*/ 8695340 w 8699938"/>
              <a:gd name="connsiteY5" fmla="*/ 7567447 h 10079422"/>
              <a:gd name="connsiteX6" fmla="*/ 4372303 w 8699938"/>
              <a:gd name="connsiteY6" fmla="*/ 10079422 h 10079422"/>
              <a:gd name="connsiteX7" fmla="*/ 25619 w 8699938"/>
              <a:gd name="connsiteY7" fmla="*/ 7556936 h 10079422"/>
              <a:gd name="connsiteX8" fmla="*/ 0 w 8699938"/>
              <a:gd name="connsiteY8" fmla="*/ 2569780 h 10079422"/>
              <a:gd name="connsiteX0" fmla="*/ 0 w 8699938"/>
              <a:gd name="connsiteY0" fmla="*/ 2569780 h 10079422"/>
              <a:gd name="connsiteX1" fmla="*/ 2243301 w 8699938"/>
              <a:gd name="connsiteY1" fmla="*/ 1219202 h 10079422"/>
              <a:gd name="connsiteX2" fmla="*/ 4351282 w 8699938"/>
              <a:gd name="connsiteY2" fmla="*/ 0 h 10079422"/>
              <a:gd name="connsiteX3" fmla="*/ 7286953 w 8699938"/>
              <a:gd name="connsiteY3" fmla="*/ 1713188 h 10079422"/>
              <a:gd name="connsiteX4" fmla="*/ 8699938 w 8699938"/>
              <a:gd name="connsiteY4" fmla="*/ 2527738 h 10079422"/>
              <a:gd name="connsiteX5" fmla="*/ 8695340 w 8699938"/>
              <a:gd name="connsiteY5" fmla="*/ 7567447 h 10079422"/>
              <a:gd name="connsiteX6" fmla="*/ 4372303 w 8699938"/>
              <a:gd name="connsiteY6" fmla="*/ 10079422 h 10079422"/>
              <a:gd name="connsiteX7" fmla="*/ 25619 w 8699938"/>
              <a:gd name="connsiteY7" fmla="*/ 7556936 h 10079422"/>
              <a:gd name="connsiteX8" fmla="*/ 0 w 8699938"/>
              <a:gd name="connsiteY8" fmla="*/ 2569780 h 10079422"/>
              <a:gd name="connsiteX0" fmla="*/ 0 w 8699938"/>
              <a:gd name="connsiteY0" fmla="*/ 2569780 h 10079422"/>
              <a:gd name="connsiteX1" fmla="*/ 2243301 w 8699938"/>
              <a:gd name="connsiteY1" fmla="*/ 1219202 h 10079422"/>
              <a:gd name="connsiteX2" fmla="*/ 4351282 w 8699938"/>
              <a:gd name="connsiteY2" fmla="*/ 0 h 10079422"/>
              <a:gd name="connsiteX3" fmla="*/ 7286953 w 8699938"/>
              <a:gd name="connsiteY3" fmla="*/ 1713188 h 10079422"/>
              <a:gd name="connsiteX4" fmla="*/ 8699938 w 8699938"/>
              <a:gd name="connsiteY4" fmla="*/ 2527738 h 10079422"/>
              <a:gd name="connsiteX5" fmla="*/ 8695340 w 8699938"/>
              <a:gd name="connsiteY5" fmla="*/ 7567447 h 10079422"/>
              <a:gd name="connsiteX6" fmla="*/ 4372303 w 8699938"/>
              <a:gd name="connsiteY6" fmla="*/ 10079422 h 10079422"/>
              <a:gd name="connsiteX7" fmla="*/ 25619 w 8699938"/>
              <a:gd name="connsiteY7" fmla="*/ 7556936 h 10079422"/>
              <a:gd name="connsiteX8" fmla="*/ 0 w 8699938"/>
              <a:gd name="connsiteY8" fmla="*/ 2569780 h 10079422"/>
              <a:gd name="connsiteX0" fmla="*/ 0 w 8699938"/>
              <a:gd name="connsiteY0" fmla="*/ 2569780 h 10079422"/>
              <a:gd name="connsiteX1" fmla="*/ 2243301 w 8699938"/>
              <a:gd name="connsiteY1" fmla="*/ 1219202 h 10079422"/>
              <a:gd name="connsiteX2" fmla="*/ 4351282 w 8699938"/>
              <a:gd name="connsiteY2" fmla="*/ 0 h 10079422"/>
              <a:gd name="connsiteX3" fmla="*/ 7286953 w 8699938"/>
              <a:gd name="connsiteY3" fmla="*/ 1713188 h 10079422"/>
              <a:gd name="connsiteX4" fmla="*/ 8699938 w 8699938"/>
              <a:gd name="connsiteY4" fmla="*/ 2527738 h 10079422"/>
              <a:gd name="connsiteX5" fmla="*/ 8695340 w 8699938"/>
              <a:gd name="connsiteY5" fmla="*/ 7567447 h 10079422"/>
              <a:gd name="connsiteX6" fmla="*/ 4372303 w 8699938"/>
              <a:gd name="connsiteY6" fmla="*/ 10079422 h 10079422"/>
              <a:gd name="connsiteX7" fmla="*/ 4650 w 8699938"/>
              <a:gd name="connsiteY7" fmla="*/ 7546426 h 10079422"/>
              <a:gd name="connsiteX8" fmla="*/ 0 w 8699938"/>
              <a:gd name="connsiteY8" fmla="*/ 2569780 h 1007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99938" h="10079422">
                <a:moveTo>
                  <a:pt x="0" y="2569780"/>
                </a:moveTo>
                <a:lnTo>
                  <a:pt x="2243301" y="1219202"/>
                </a:lnTo>
                <a:lnTo>
                  <a:pt x="4351282" y="0"/>
                </a:lnTo>
                <a:lnTo>
                  <a:pt x="7286953" y="1713188"/>
                </a:lnTo>
                <a:lnTo>
                  <a:pt x="8699938" y="2527738"/>
                </a:lnTo>
                <a:cubicBezTo>
                  <a:pt x="8698405" y="4207641"/>
                  <a:pt x="8696873" y="5887544"/>
                  <a:pt x="8695340" y="7567447"/>
                </a:cubicBezTo>
                <a:lnTo>
                  <a:pt x="4372303" y="10079422"/>
                </a:lnTo>
                <a:lnTo>
                  <a:pt x="4650" y="7546426"/>
                </a:lnTo>
                <a:lnTo>
                  <a:pt x="0" y="2569780"/>
                </a:lnTo>
                <a:close/>
              </a:path>
            </a:pathLst>
          </a:custGeom>
          <a:pattFill prst="pct10">
            <a:fgClr>
              <a:schemeClr val="accent3"/>
            </a:fgClr>
            <a:bgClr>
              <a:schemeClr val="bg1"/>
            </a:bgClr>
          </a:pattFill>
        </p:spPr>
        <p:txBody>
          <a:bodyPr anchor="ctr" anchorCtr="0">
            <a:noAutofit/>
          </a:bodyPr>
          <a:lstStyle>
            <a:lvl1pPr algn="ctr">
              <a:defRPr sz="2400"/>
            </a:lvl1pPr>
          </a:lstStyle>
          <a:p>
            <a:r>
              <a:rPr lang="pl-PL" dirty="0"/>
              <a:t>Wstaw obraz</a:t>
            </a:r>
          </a:p>
        </p:txBody>
      </p:sp>
    </p:spTree>
    <p:extLst>
      <p:ext uri="{BB962C8B-B14F-4D97-AF65-F5344CB8AC3E}">
        <p14:creationId xmlns:p14="http://schemas.microsoft.com/office/powerpoint/2010/main" val="3247831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II_5_tekst+zdjęcie ">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1026000" y="845999"/>
            <a:ext cx="18059400" cy="1955665"/>
          </a:xfrm>
          <a:prstGeom prst="rect">
            <a:avLst/>
          </a:prstGeom>
        </p:spPr>
        <p:txBody>
          <a:bodyPr wrap="square" lIns="0" tIns="0" rIns="0" bIns="0">
            <a:noAutofit/>
          </a:bodyPr>
          <a:lstStyle>
            <a:lvl1pPr algn="l">
              <a:lnSpc>
                <a:spcPts val="5200"/>
              </a:lnSpc>
              <a:defRPr sz="4300" dirty="0"/>
            </a:lvl1pPr>
          </a:lstStyle>
          <a:p>
            <a:r>
              <a:rPr lang="pl-PL" dirty="0"/>
              <a:t>Tytuł slajdu: Ciekawy temat oraz </a:t>
            </a:r>
            <a:br>
              <a:rPr lang="pl-PL" dirty="0"/>
            </a:br>
            <a:r>
              <a:rPr lang="pl-PL" dirty="0"/>
              <a:t>nasze wartości jeśli nie ma podtytułu</a:t>
            </a:r>
            <a:br>
              <a:rPr lang="pl-PL" dirty="0"/>
            </a:br>
            <a:r>
              <a:rPr lang="pl-PL" dirty="0"/>
              <a:t>możemy stosować trzy linijki tytułu.</a:t>
            </a:r>
            <a:endParaRPr dirty="0"/>
          </a:p>
        </p:txBody>
      </p:sp>
      <p:sp>
        <p:nvSpPr>
          <p:cNvPr id="10" name="Holder 6">
            <a:extLst>
              <a:ext uri="{FF2B5EF4-FFF2-40B4-BE49-F238E27FC236}">
                <a16:creationId xmlns:a16="http://schemas.microsoft.com/office/drawing/2014/main" id="{D088E62B-2771-4BB9-884F-758E2CBB6C4F}"/>
              </a:ext>
            </a:extLst>
          </p:cNvPr>
          <p:cNvSpPr>
            <a:spLocks noGrp="1"/>
          </p:cNvSpPr>
          <p:nvPr>
            <p:ph type="sldNum" sz="quarter" idx="7"/>
          </p:nvPr>
        </p:nvSpPr>
        <p:spPr>
          <a:xfrm>
            <a:off x="23376000" y="13050000"/>
            <a:ext cx="646320" cy="307777"/>
          </a:xfrm>
          <a:prstGeom prst="rect">
            <a:avLst/>
          </a:prstGeom>
        </p:spPr>
        <p:txBody>
          <a:bodyPr wrap="square" lIns="0" tIns="0" rIns="0" bIns="0">
            <a:spAutoFit/>
          </a:bodyPr>
          <a:lstStyle>
            <a:lvl1pPr algn="r">
              <a:lnSpc>
                <a:spcPct val="100000"/>
              </a:lnSpc>
              <a:defRPr sz="2000">
                <a:solidFill>
                  <a:schemeClr val="tx1"/>
                </a:solidFill>
                <a:latin typeface="+mj-lt"/>
              </a:defRPr>
            </a:lvl1pPr>
          </a:lstStyle>
          <a:p>
            <a:fld id="{B6F15528-21DE-4FAA-801E-634DDDAF4B2B}" type="slidenum">
              <a:rPr lang="pl-PL" smtClean="0"/>
              <a:pPr/>
              <a:t>‹#›</a:t>
            </a:fld>
            <a:endParaRPr lang="pl-PL" dirty="0"/>
          </a:p>
        </p:txBody>
      </p:sp>
      <p:sp>
        <p:nvSpPr>
          <p:cNvPr id="12" name="Symbol zastępczy tekstu 11">
            <a:extLst>
              <a:ext uri="{FF2B5EF4-FFF2-40B4-BE49-F238E27FC236}">
                <a16:creationId xmlns:a16="http://schemas.microsoft.com/office/drawing/2014/main" id="{9D4ED7C4-EDCF-4240-86C6-AE7A0472FB3B}"/>
              </a:ext>
            </a:extLst>
          </p:cNvPr>
          <p:cNvSpPr>
            <a:spLocks noGrp="1"/>
          </p:cNvSpPr>
          <p:nvPr>
            <p:ph type="body" sz="quarter" idx="10" hasCustomPrompt="1"/>
          </p:nvPr>
        </p:nvSpPr>
        <p:spPr>
          <a:xfrm>
            <a:off x="1026000" y="3505199"/>
            <a:ext cx="12309000" cy="2819401"/>
          </a:xfrm>
        </p:spPr>
        <p:txBody>
          <a:bodyPr>
            <a:noAutofit/>
          </a:bodyPr>
          <a:lstStyle>
            <a:lvl1pPr marL="0" indent="0" algn="l">
              <a:lnSpc>
                <a:spcPts val="3450"/>
              </a:lnSpc>
              <a:spcBef>
                <a:spcPts val="0"/>
              </a:spcBef>
              <a:spcAft>
                <a:spcPts val="3450"/>
              </a:spcAft>
              <a:defRPr sz="2500" b="0">
                <a:solidFill>
                  <a:schemeClr val="tx1"/>
                </a:solidFill>
                <a:latin typeface="+mn-lt"/>
              </a:defRPr>
            </a:lvl1pPr>
            <a:lvl2pPr marL="324000" indent="-324000" algn="l" defTabSz="864000">
              <a:lnSpc>
                <a:spcPts val="3450"/>
              </a:lnSpc>
              <a:spcAft>
                <a:spcPts val="3450"/>
              </a:spcAft>
              <a:buClr>
                <a:schemeClr val="tx1"/>
              </a:buClr>
              <a:buFont typeface="Merriweather Sans" pitchFamily="2" charset="-18"/>
              <a:buChar char="•"/>
              <a:defRPr sz="2500" b="0">
                <a:solidFill>
                  <a:schemeClr val="tx1"/>
                </a:solidFill>
              </a:defRPr>
            </a:lvl2pPr>
            <a:lvl3pPr marL="0" indent="0" algn="l">
              <a:lnSpc>
                <a:spcPts val="3450"/>
              </a:lnSpc>
              <a:defRPr sz="2500">
                <a:solidFill>
                  <a:schemeClr val="tx1"/>
                </a:solidFill>
              </a:defRPr>
            </a:lvl3pPr>
            <a:lvl4pPr marL="0" indent="0" algn="l">
              <a:lnSpc>
                <a:spcPts val="3450"/>
              </a:lnSpc>
              <a:buClr>
                <a:schemeClr val="tx1"/>
              </a:buClr>
              <a:buSzPct val="80000"/>
              <a:buFont typeface="Arial" panose="020B0604020202020204" pitchFamily="34" charset="0"/>
              <a:buChar char="•"/>
              <a:defRPr sz="2500">
                <a:solidFill>
                  <a:schemeClr val="tx1"/>
                </a:solidFill>
              </a:defRPr>
            </a:lvl4pPr>
            <a:lvl5pPr marL="0" indent="0" algn="l">
              <a:lnSpc>
                <a:spcPts val="3450"/>
              </a:lnSpc>
              <a:buClr>
                <a:schemeClr val="tx1"/>
              </a:buClr>
              <a:buFont typeface="Merriweather Sans Light" pitchFamily="2" charset="-18"/>
              <a:buNone/>
              <a:defRPr sz="2500">
                <a:solidFill>
                  <a:schemeClr val="tx1"/>
                </a:solidFill>
              </a:defRPr>
            </a:lvl5pPr>
          </a:lstStyle>
          <a:p>
            <a:pPr lvl="0"/>
            <a:r>
              <a:rPr lang="da-DK" dirty="0"/>
              <a:t>Lorem ipsum dolor sit amet,  </a:t>
            </a:r>
          </a:p>
          <a:p>
            <a:pPr lvl="1"/>
            <a:r>
              <a:rPr lang="da-DK" dirty="0"/>
              <a:t>Lorem ipsum</a:t>
            </a:r>
            <a:endParaRPr lang="pl-PL" dirty="0"/>
          </a:p>
        </p:txBody>
      </p:sp>
      <p:sp>
        <p:nvSpPr>
          <p:cNvPr id="4" name="Symbol zastępczy obrazu 3">
            <a:extLst>
              <a:ext uri="{FF2B5EF4-FFF2-40B4-BE49-F238E27FC236}">
                <a16:creationId xmlns:a16="http://schemas.microsoft.com/office/drawing/2014/main" id="{115D4C80-5FCF-46C2-A0AF-9A294B37D2CB}"/>
              </a:ext>
            </a:extLst>
          </p:cNvPr>
          <p:cNvSpPr>
            <a:spLocks noGrp="1"/>
          </p:cNvSpPr>
          <p:nvPr>
            <p:ph type="pic" sz="quarter" idx="11" hasCustomPrompt="1"/>
          </p:nvPr>
        </p:nvSpPr>
        <p:spPr>
          <a:xfrm>
            <a:off x="14630400" y="3581400"/>
            <a:ext cx="8728075" cy="8077200"/>
          </a:xfrm>
          <a:pattFill prst="pct5">
            <a:fgClr>
              <a:schemeClr val="accent3"/>
            </a:fgClr>
            <a:bgClr>
              <a:schemeClr val="bg1"/>
            </a:bgClr>
          </a:pattFill>
        </p:spPr>
        <p:txBody>
          <a:bodyPr anchor="ctr" anchorCtr="0">
            <a:noAutofit/>
          </a:bodyPr>
          <a:lstStyle>
            <a:lvl1pPr algn="ctr">
              <a:defRPr/>
            </a:lvl1pPr>
          </a:lstStyle>
          <a:p>
            <a:r>
              <a:rPr lang="pl-PL" dirty="0"/>
              <a:t>Wstaw obraz</a:t>
            </a:r>
          </a:p>
        </p:txBody>
      </p:sp>
      <p:sp>
        <p:nvSpPr>
          <p:cNvPr id="8" name="Symbol zastępczy obrazu 7">
            <a:extLst>
              <a:ext uri="{FF2B5EF4-FFF2-40B4-BE49-F238E27FC236}">
                <a16:creationId xmlns:a16="http://schemas.microsoft.com/office/drawing/2014/main" id="{7F3A293B-5CA7-4FA5-8A46-71D4B9C42BBC}"/>
              </a:ext>
            </a:extLst>
          </p:cNvPr>
          <p:cNvSpPr>
            <a:spLocks noGrp="1"/>
          </p:cNvSpPr>
          <p:nvPr>
            <p:ph type="pic" sz="quarter" idx="12" hasCustomPrompt="1"/>
          </p:nvPr>
        </p:nvSpPr>
        <p:spPr>
          <a:xfrm>
            <a:off x="1025525" y="7028134"/>
            <a:ext cx="1793875" cy="1506266"/>
          </a:xfrm>
        </p:spPr>
        <p:txBody>
          <a:bodyPr anchor="ctr" anchorCtr="0">
            <a:noAutofit/>
          </a:bodyPr>
          <a:lstStyle>
            <a:lvl1pPr algn="ctr">
              <a:defRPr/>
            </a:lvl1pPr>
          </a:lstStyle>
          <a:p>
            <a:r>
              <a:rPr lang="pl-PL" dirty="0"/>
              <a:t>Wstaw </a:t>
            </a:r>
            <a:br>
              <a:rPr lang="pl-PL" dirty="0"/>
            </a:br>
            <a:r>
              <a:rPr lang="pl-PL" dirty="0"/>
              <a:t>ikonę</a:t>
            </a:r>
          </a:p>
        </p:txBody>
      </p:sp>
      <p:sp>
        <p:nvSpPr>
          <p:cNvPr id="11" name="Symbol zastępczy obrazu 7">
            <a:extLst>
              <a:ext uri="{FF2B5EF4-FFF2-40B4-BE49-F238E27FC236}">
                <a16:creationId xmlns:a16="http://schemas.microsoft.com/office/drawing/2014/main" id="{99D9C95D-174E-4812-BA66-93D0BA9D263E}"/>
              </a:ext>
            </a:extLst>
          </p:cNvPr>
          <p:cNvSpPr>
            <a:spLocks noGrp="1"/>
          </p:cNvSpPr>
          <p:nvPr>
            <p:ph type="pic" sz="quarter" idx="13" hasCustomPrompt="1"/>
          </p:nvPr>
        </p:nvSpPr>
        <p:spPr>
          <a:xfrm>
            <a:off x="1028296" y="9220200"/>
            <a:ext cx="1793875" cy="1506266"/>
          </a:xfrm>
        </p:spPr>
        <p:txBody>
          <a:bodyPr anchor="ctr" anchorCtr="0">
            <a:noAutofit/>
          </a:bodyPr>
          <a:lstStyle>
            <a:lvl1pPr algn="ctr">
              <a:defRPr/>
            </a:lvl1pPr>
          </a:lstStyle>
          <a:p>
            <a:r>
              <a:rPr lang="pl-PL" dirty="0"/>
              <a:t>Wstaw </a:t>
            </a:r>
            <a:br>
              <a:rPr lang="pl-PL" dirty="0"/>
            </a:br>
            <a:r>
              <a:rPr lang="pl-PL" dirty="0"/>
              <a:t>ikonę</a:t>
            </a:r>
          </a:p>
        </p:txBody>
      </p:sp>
      <p:sp>
        <p:nvSpPr>
          <p:cNvPr id="13" name="Symbol zastępczy obrazu 7">
            <a:extLst>
              <a:ext uri="{FF2B5EF4-FFF2-40B4-BE49-F238E27FC236}">
                <a16:creationId xmlns:a16="http://schemas.microsoft.com/office/drawing/2014/main" id="{685B5552-1AFE-46BC-8C62-64E09A8FAEBF}"/>
              </a:ext>
            </a:extLst>
          </p:cNvPr>
          <p:cNvSpPr>
            <a:spLocks noGrp="1"/>
          </p:cNvSpPr>
          <p:nvPr>
            <p:ph type="pic" sz="quarter" idx="14" hasCustomPrompt="1"/>
          </p:nvPr>
        </p:nvSpPr>
        <p:spPr>
          <a:xfrm>
            <a:off x="1025525" y="11254603"/>
            <a:ext cx="1793875" cy="1506266"/>
          </a:xfrm>
        </p:spPr>
        <p:txBody>
          <a:bodyPr anchor="ctr" anchorCtr="0">
            <a:noAutofit/>
          </a:bodyPr>
          <a:lstStyle>
            <a:lvl1pPr algn="ctr">
              <a:defRPr/>
            </a:lvl1pPr>
          </a:lstStyle>
          <a:p>
            <a:r>
              <a:rPr lang="pl-PL" dirty="0"/>
              <a:t>Wstaw </a:t>
            </a:r>
            <a:br>
              <a:rPr lang="pl-PL" dirty="0"/>
            </a:br>
            <a:r>
              <a:rPr lang="pl-PL" dirty="0"/>
              <a:t>ikonę</a:t>
            </a:r>
          </a:p>
        </p:txBody>
      </p:sp>
      <p:sp>
        <p:nvSpPr>
          <p:cNvPr id="14" name="Symbol zastępczy tekstu 11">
            <a:extLst>
              <a:ext uri="{FF2B5EF4-FFF2-40B4-BE49-F238E27FC236}">
                <a16:creationId xmlns:a16="http://schemas.microsoft.com/office/drawing/2014/main" id="{FE50EC6B-6BC6-4E1E-ACDE-EB04DC9EAC74}"/>
              </a:ext>
            </a:extLst>
          </p:cNvPr>
          <p:cNvSpPr>
            <a:spLocks noGrp="1"/>
          </p:cNvSpPr>
          <p:nvPr>
            <p:ph type="body" sz="quarter" idx="15" hasCustomPrompt="1"/>
          </p:nvPr>
        </p:nvSpPr>
        <p:spPr>
          <a:xfrm>
            <a:off x="3352800" y="6979643"/>
            <a:ext cx="9982200" cy="1554757"/>
          </a:xfrm>
        </p:spPr>
        <p:txBody>
          <a:bodyPr>
            <a:noAutofit/>
          </a:bodyPr>
          <a:lstStyle>
            <a:lvl1pPr marL="0" indent="0" algn="l">
              <a:lnSpc>
                <a:spcPts val="3450"/>
              </a:lnSpc>
              <a:spcBef>
                <a:spcPts val="0"/>
              </a:spcBef>
              <a:spcAft>
                <a:spcPts val="0"/>
              </a:spcAft>
              <a:defRPr sz="2500" b="0">
                <a:solidFill>
                  <a:schemeClr val="tx1"/>
                </a:solidFill>
                <a:latin typeface="+mn-lt"/>
              </a:defRPr>
            </a:lvl1pPr>
            <a:lvl2pPr marL="324000" indent="-324000" algn="l" defTabSz="864000">
              <a:lnSpc>
                <a:spcPts val="3450"/>
              </a:lnSpc>
              <a:spcAft>
                <a:spcPts val="3450"/>
              </a:spcAft>
              <a:buClr>
                <a:schemeClr val="tx1"/>
              </a:buClr>
              <a:buFont typeface="Merriweather Sans" pitchFamily="2" charset="-18"/>
              <a:buChar char="•"/>
              <a:defRPr sz="2500" b="0">
                <a:solidFill>
                  <a:schemeClr val="tx1"/>
                </a:solidFill>
              </a:defRPr>
            </a:lvl2pPr>
            <a:lvl3pPr marL="0" indent="0" algn="l">
              <a:lnSpc>
                <a:spcPts val="3450"/>
              </a:lnSpc>
              <a:defRPr sz="2500">
                <a:solidFill>
                  <a:schemeClr val="tx1"/>
                </a:solidFill>
              </a:defRPr>
            </a:lvl3pPr>
            <a:lvl4pPr marL="0" indent="0" algn="l">
              <a:lnSpc>
                <a:spcPts val="3450"/>
              </a:lnSpc>
              <a:buClr>
                <a:schemeClr val="tx1"/>
              </a:buClr>
              <a:buSzPct val="80000"/>
              <a:buFont typeface="Arial" panose="020B0604020202020204" pitchFamily="34" charset="0"/>
              <a:buChar char="•"/>
              <a:defRPr sz="2500">
                <a:solidFill>
                  <a:schemeClr val="tx1"/>
                </a:solidFill>
              </a:defRPr>
            </a:lvl4pPr>
            <a:lvl5pPr marL="0" indent="0" algn="l">
              <a:lnSpc>
                <a:spcPts val="3450"/>
              </a:lnSpc>
              <a:buClr>
                <a:schemeClr val="tx1"/>
              </a:buClr>
              <a:buFont typeface="Merriweather Sans Light" pitchFamily="2" charset="-18"/>
              <a:buNone/>
              <a:defRPr sz="2500">
                <a:solidFill>
                  <a:schemeClr val="tx1"/>
                </a:solidFill>
              </a:defRPr>
            </a:lvl5pPr>
          </a:lstStyle>
          <a:p>
            <a:pPr lvl="0"/>
            <a:r>
              <a:rPr lang="da-DK" dirty="0"/>
              <a:t>Lorem ipsum dolor sit amet,  </a:t>
            </a:r>
          </a:p>
        </p:txBody>
      </p:sp>
      <p:sp>
        <p:nvSpPr>
          <p:cNvPr id="15" name="Symbol zastępczy tekstu 11">
            <a:extLst>
              <a:ext uri="{FF2B5EF4-FFF2-40B4-BE49-F238E27FC236}">
                <a16:creationId xmlns:a16="http://schemas.microsoft.com/office/drawing/2014/main" id="{090BFADF-DF8C-4BB6-A898-DB915C2DECE6}"/>
              </a:ext>
            </a:extLst>
          </p:cNvPr>
          <p:cNvSpPr>
            <a:spLocks noGrp="1"/>
          </p:cNvSpPr>
          <p:nvPr>
            <p:ph type="body" sz="quarter" idx="16" hasCustomPrompt="1"/>
          </p:nvPr>
        </p:nvSpPr>
        <p:spPr>
          <a:xfrm>
            <a:off x="3352800" y="9171709"/>
            <a:ext cx="9982200" cy="1554757"/>
          </a:xfrm>
        </p:spPr>
        <p:txBody>
          <a:bodyPr>
            <a:noAutofit/>
          </a:bodyPr>
          <a:lstStyle>
            <a:lvl1pPr marL="0" indent="0" algn="l">
              <a:lnSpc>
                <a:spcPts val="3450"/>
              </a:lnSpc>
              <a:spcBef>
                <a:spcPts val="0"/>
              </a:spcBef>
              <a:spcAft>
                <a:spcPts val="0"/>
              </a:spcAft>
              <a:defRPr sz="2500" b="0">
                <a:solidFill>
                  <a:schemeClr val="tx1"/>
                </a:solidFill>
                <a:latin typeface="+mn-lt"/>
              </a:defRPr>
            </a:lvl1pPr>
            <a:lvl2pPr marL="324000" indent="-324000" algn="l" defTabSz="864000">
              <a:lnSpc>
                <a:spcPts val="3450"/>
              </a:lnSpc>
              <a:spcAft>
                <a:spcPts val="3450"/>
              </a:spcAft>
              <a:buClr>
                <a:schemeClr val="tx1"/>
              </a:buClr>
              <a:buFont typeface="Merriweather Sans" pitchFamily="2" charset="-18"/>
              <a:buChar char="•"/>
              <a:defRPr sz="2500" b="0">
                <a:solidFill>
                  <a:schemeClr val="tx1"/>
                </a:solidFill>
              </a:defRPr>
            </a:lvl2pPr>
            <a:lvl3pPr marL="0" indent="0" algn="l">
              <a:lnSpc>
                <a:spcPts val="3450"/>
              </a:lnSpc>
              <a:defRPr sz="2500">
                <a:solidFill>
                  <a:schemeClr val="tx1"/>
                </a:solidFill>
              </a:defRPr>
            </a:lvl3pPr>
            <a:lvl4pPr marL="0" indent="0" algn="l">
              <a:lnSpc>
                <a:spcPts val="3450"/>
              </a:lnSpc>
              <a:buClr>
                <a:schemeClr val="tx1"/>
              </a:buClr>
              <a:buSzPct val="80000"/>
              <a:buFont typeface="Arial" panose="020B0604020202020204" pitchFamily="34" charset="0"/>
              <a:buChar char="•"/>
              <a:defRPr sz="2500">
                <a:solidFill>
                  <a:schemeClr val="tx1"/>
                </a:solidFill>
              </a:defRPr>
            </a:lvl4pPr>
            <a:lvl5pPr marL="0" indent="0" algn="l">
              <a:lnSpc>
                <a:spcPts val="3450"/>
              </a:lnSpc>
              <a:buClr>
                <a:schemeClr val="tx1"/>
              </a:buClr>
              <a:buFont typeface="Merriweather Sans Light" pitchFamily="2" charset="-18"/>
              <a:buNone/>
              <a:defRPr sz="2500">
                <a:solidFill>
                  <a:schemeClr val="tx1"/>
                </a:solidFill>
              </a:defRPr>
            </a:lvl5pPr>
          </a:lstStyle>
          <a:p>
            <a:pPr lvl="0"/>
            <a:r>
              <a:rPr lang="da-DK" dirty="0"/>
              <a:t>Lorem ipsum dolor sit amet,  </a:t>
            </a:r>
          </a:p>
        </p:txBody>
      </p:sp>
      <p:sp>
        <p:nvSpPr>
          <p:cNvPr id="16" name="Symbol zastępczy tekstu 11">
            <a:extLst>
              <a:ext uri="{FF2B5EF4-FFF2-40B4-BE49-F238E27FC236}">
                <a16:creationId xmlns:a16="http://schemas.microsoft.com/office/drawing/2014/main" id="{CA125E2D-395E-464D-8EE6-DD396996F909}"/>
              </a:ext>
            </a:extLst>
          </p:cNvPr>
          <p:cNvSpPr>
            <a:spLocks noGrp="1"/>
          </p:cNvSpPr>
          <p:nvPr>
            <p:ph type="body" sz="quarter" idx="17" hasCustomPrompt="1"/>
          </p:nvPr>
        </p:nvSpPr>
        <p:spPr>
          <a:xfrm>
            <a:off x="3352800" y="11363775"/>
            <a:ext cx="9982200" cy="1554757"/>
          </a:xfrm>
        </p:spPr>
        <p:txBody>
          <a:bodyPr>
            <a:noAutofit/>
          </a:bodyPr>
          <a:lstStyle>
            <a:lvl1pPr marL="0" indent="0" algn="l">
              <a:lnSpc>
                <a:spcPts val="3450"/>
              </a:lnSpc>
              <a:spcBef>
                <a:spcPts val="0"/>
              </a:spcBef>
              <a:spcAft>
                <a:spcPts val="0"/>
              </a:spcAft>
              <a:defRPr sz="2500" b="0">
                <a:solidFill>
                  <a:schemeClr val="tx1"/>
                </a:solidFill>
                <a:latin typeface="+mn-lt"/>
              </a:defRPr>
            </a:lvl1pPr>
            <a:lvl2pPr marL="324000" indent="-324000" algn="l" defTabSz="864000">
              <a:lnSpc>
                <a:spcPts val="3450"/>
              </a:lnSpc>
              <a:spcAft>
                <a:spcPts val="3450"/>
              </a:spcAft>
              <a:buClr>
                <a:schemeClr val="tx1"/>
              </a:buClr>
              <a:buFont typeface="Merriweather Sans" pitchFamily="2" charset="-18"/>
              <a:buChar char="•"/>
              <a:defRPr sz="2500" b="0">
                <a:solidFill>
                  <a:schemeClr val="tx1"/>
                </a:solidFill>
              </a:defRPr>
            </a:lvl2pPr>
            <a:lvl3pPr marL="0" indent="0" algn="l">
              <a:lnSpc>
                <a:spcPts val="3450"/>
              </a:lnSpc>
              <a:defRPr sz="2500">
                <a:solidFill>
                  <a:schemeClr val="tx1"/>
                </a:solidFill>
              </a:defRPr>
            </a:lvl3pPr>
            <a:lvl4pPr marL="0" indent="0" algn="l">
              <a:lnSpc>
                <a:spcPts val="3450"/>
              </a:lnSpc>
              <a:buClr>
                <a:schemeClr val="tx1"/>
              </a:buClr>
              <a:buSzPct val="80000"/>
              <a:buFont typeface="Arial" panose="020B0604020202020204" pitchFamily="34" charset="0"/>
              <a:buChar char="•"/>
              <a:defRPr sz="2500">
                <a:solidFill>
                  <a:schemeClr val="tx1"/>
                </a:solidFill>
              </a:defRPr>
            </a:lvl4pPr>
            <a:lvl5pPr marL="0" indent="0" algn="l">
              <a:lnSpc>
                <a:spcPts val="3450"/>
              </a:lnSpc>
              <a:buClr>
                <a:schemeClr val="tx1"/>
              </a:buClr>
              <a:buFont typeface="Merriweather Sans Light" pitchFamily="2" charset="-18"/>
              <a:buNone/>
              <a:defRPr sz="2500">
                <a:solidFill>
                  <a:schemeClr val="tx1"/>
                </a:solidFill>
              </a:defRPr>
            </a:lvl5pPr>
          </a:lstStyle>
          <a:p>
            <a:pPr lvl="0"/>
            <a:r>
              <a:rPr lang="da-DK" dirty="0"/>
              <a:t>Lorem ipsum dolor sit amet,  </a:t>
            </a:r>
          </a:p>
        </p:txBody>
      </p:sp>
      <p:sp>
        <p:nvSpPr>
          <p:cNvPr id="17" name="Symbol zastępczy tekstu 11">
            <a:extLst>
              <a:ext uri="{FF2B5EF4-FFF2-40B4-BE49-F238E27FC236}">
                <a16:creationId xmlns:a16="http://schemas.microsoft.com/office/drawing/2014/main" id="{E7F53B9D-9AED-4428-A9DD-D0E5F58DC086}"/>
              </a:ext>
            </a:extLst>
          </p:cNvPr>
          <p:cNvSpPr>
            <a:spLocks noGrp="1"/>
          </p:cNvSpPr>
          <p:nvPr>
            <p:ph type="body" sz="quarter" idx="18" hasCustomPrompt="1"/>
          </p:nvPr>
        </p:nvSpPr>
        <p:spPr>
          <a:xfrm>
            <a:off x="14630400" y="11826000"/>
            <a:ext cx="8745600" cy="797469"/>
          </a:xfrm>
        </p:spPr>
        <p:txBody>
          <a:bodyPr anchor="b" anchorCtr="0">
            <a:noAutofit/>
          </a:bodyPr>
          <a:lstStyle>
            <a:lvl1pPr marL="0" indent="0" algn="l">
              <a:lnSpc>
                <a:spcPts val="2400"/>
              </a:lnSpc>
              <a:spcBef>
                <a:spcPts val="0"/>
              </a:spcBef>
              <a:spcAft>
                <a:spcPts val="0"/>
              </a:spcAft>
              <a:defRPr sz="2000" b="0">
                <a:solidFill>
                  <a:schemeClr val="tx1"/>
                </a:solidFill>
                <a:latin typeface="+mn-lt"/>
              </a:defRPr>
            </a:lvl1pPr>
            <a:lvl2pPr marL="324000" indent="-324000" algn="l" defTabSz="864000">
              <a:lnSpc>
                <a:spcPts val="3450"/>
              </a:lnSpc>
              <a:spcAft>
                <a:spcPts val="3450"/>
              </a:spcAft>
              <a:buClr>
                <a:schemeClr val="tx1"/>
              </a:buClr>
              <a:buFont typeface="Merriweather Sans" pitchFamily="2" charset="-18"/>
              <a:buChar char="•"/>
              <a:defRPr sz="2500" b="0">
                <a:solidFill>
                  <a:schemeClr val="tx1"/>
                </a:solidFill>
              </a:defRPr>
            </a:lvl2pPr>
            <a:lvl3pPr marL="0" indent="0" algn="l">
              <a:lnSpc>
                <a:spcPts val="3450"/>
              </a:lnSpc>
              <a:defRPr sz="2500">
                <a:solidFill>
                  <a:schemeClr val="tx1"/>
                </a:solidFill>
              </a:defRPr>
            </a:lvl3pPr>
            <a:lvl4pPr marL="0" indent="0" algn="l">
              <a:lnSpc>
                <a:spcPts val="3450"/>
              </a:lnSpc>
              <a:buClr>
                <a:schemeClr val="tx1"/>
              </a:buClr>
              <a:buSzPct val="80000"/>
              <a:buFont typeface="Arial" panose="020B0604020202020204" pitchFamily="34" charset="0"/>
              <a:buChar char="•"/>
              <a:defRPr sz="2500">
                <a:solidFill>
                  <a:schemeClr val="tx1"/>
                </a:solidFill>
              </a:defRPr>
            </a:lvl4pPr>
            <a:lvl5pPr marL="0" indent="0" algn="l">
              <a:lnSpc>
                <a:spcPts val="3450"/>
              </a:lnSpc>
              <a:buClr>
                <a:schemeClr val="tx1"/>
              </a:buClr>
              <a:buFont typeface="Merriweather Sans Light" pitchFamily="2" charset="-18"/>
              <a:buNone/>
              <a:defRPr sz="2500">
                <a:solidFill>
                  <a:schemeClr val="tx1"/>
                </a:solidFill>
              </a:defRPr>
            </a:lvl5pPr>
          </a:lstStyle>
          <a:p>
            <a:pPr lvl="0"/>
            <a:r>
              <a:rPr lang="pl-PL" dirty="0"/>
              <a:t>Fot. Podpis zdjęcia: możliwe jest stosowanie</a:t>
            </a:r>
          </a:p>
          <a:p>
            <a:pPr lvl="0"/>
            <a:r>
              <a:rPr lang="pl-PL" dirty="0"/>
              <a:t>zdjęć </a:t>
            </a:r>
            <a:r>
              <a:rPr lang="pl-PL" dirty="0" err="1"/>
              <a:t>niewizerunkowych</a:t>
            </a:r>
            <a:r>
              <a:rPr lang="pl-PL" dirty="0"/>
              <a:t> wpisanych w prostokąt</a:t>
            </a:r>
            <a:endParaRPr lang="da-DK" dirty="0"/>
          </a:p>
        </p:txBody>
      </p:sp>
    </p:spTree>
    <p:extLst>
      <p:ext uri="{BB962C8B-B14F-4D97-AF65-F5344CB8AC3E}">
        <p14:creationId xmlns:p14="http://schemas.microsoft.com/office/powerpoint/2010/main" val="528730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III_7_tekst+tabela">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1026000" y="846000"/>
            <a:ext cx="18059400" cy="1371000"/>
          </a:xfrm>
          <a:prstGeom prst="rect">
            <a:avLst/>
          </a:prstGeom>
        </p:spPr>
        <p:txBody>
          <a:bodyPr wrap="square" lIns="0" tIns="0" rIns="0" bIns="0">
            <a:noAutofit/>
          </a:bodyPr>
          <a:lstStyle>
            <a:lvl1pPr algn="l">
              <a:lnSpc>
                <a:spcPts val="5200"/>
              </a:lnSpc>
              <a:defRPr sz="4300" dirty="0"/>
            </a:lvl1pPr>
          </a:lstStyle>
          <a:p>
            <a:r>
              <a:rPr lang="pl-PL" dirty="0"/>
              <a:t>Tytuł slajdu: Ciekawy temat oraz </a:t>
            </a:r>
            <a:br>
              <a:rPr lang="pl-PL" dirty="0"/>
            </a:br>
            <a:r>
              <a:rPr lang="pl-PL" dirty="0"/>
              <a:t>dwie linijki jeśli pojawia się podtytuł</a:t>
            </a:r>
            <a:endParaRPr dirty="0"/>
          </a:p>
        </p:txBody>
      </p:sp>
      <p:sp>
        <p:nvSpPr>
          <p:cNvPr id="10" name="Holder 6">
            <a:extLst>
              <a:ext uri="{FF2B5EF4-FFF2-40B4-BE49-F238E27FC236}">
                <a16:creationId xmlns:a16="http://schemas.microsoft.com/office/drawing/2014/main" id="{D088E62B-2771-4BB9-884F-758E2CBB6C4F}"/>
              </a:ext>
            </a:extLst>
          </p:cNvPr>
          <p:cNvSpPr>
            <a:spLocks noGrp="1"/>
          </p:cNvSpPr>
          <p:nvPr>
            <p:ph type="sldNum" sz="quarter" idx="7"/>
          </p:nvPr>
        </p:nvSpPr>
        <p:spPr>
          <a:xfrm>
            <a:off x="23376000" y="13050000"/>
            <a:ext cx="646320" cy="307777"/>
          </a:xfrm>
          <a:prstGeom prst="rect">
            <a:avLst/>
          </a:prstGeom>
        </p:spPr>
        <p:txBody>
          <a:bodyPr wrap="square" lIns="0" tIns="0" rIns="0" bIns="0">
            <a:spAutoFit/>
          </a:bodyPr>
          <a:lstStyle>
            <a:lvl1pPr algn="r">
              <a:lnSpc>
                <a:spcPct val="100000"/>
              </a:lnSpc>
              <a:defRPr sz="2000">
                <a:solidFill>
                  <a:schemeClr val="tx1"/>
                </a:solidFill>
                <a:latin typeface="+mj-lt"/>
              </a:defRPr>
            </a:lvl1pPr>
          </a:lstStyle>
          <a:p>
            <a:fld id="{B6F15528-21DE-4FAA-801E-634DDDAF4B2B}" type="slidenum">
              <a:rPr lang="pl-PL" smtClean="0"/>
              <a:pPr/>
              <a:t>‹#›</a:t>
            </a:fld>
            <a:endParaRPr lang="pl-PL" dirty="0"/>
          </a:p>
        </p:txBody>
      </p:sp>
      <p:sp>
        <p:nvSpPr>
          <p:cNvPr id="12" name="Symbol zastępczy tekstu 11">
            <a:extLst>
              <a:ext uri="{FF2B5EF4-FFF2-40B4-BE49-F238E27FC236}">
                <a16:creationId xmlns:a16="http://schemas.microsoft.com/office/drawing/2014/main" id="{9D4ED7C4-EDCF-4240-86C6-AE7A0472FB3B}"/>
              </a:ext>
            </a:extLst>
          </p:cNvPr>
          <p:cNvSpPr>
            <a:spLocks noGrp="1"/>
          </p:cNvSpPr>
          <p:nvPr>
            <p:ph type="body" sz="quarter" idx="10" hasCustomPrompt="1"/>
          </p:nvPr>
        </p:nvSpPr>
        <p:spPr>
          <a:xfrm>
            <a:off x="1026000" y="3505199"/>
            <a:ext cx="6898800" cy="9296401"/>
          </a:xfrm>
        </p:spPr>
        <p:txBody>
          <a:bodyPr>
            <a:noAutofit/>
          </a:bodyPr>
          <a:lstStyle>
            <a:lvl1pPr marL="0" indent="0" algn="l">
              <a:lnSpc>
                <a:spcPts val="3450"/>
              </a:lnSpc>
              <a:spcBef>
                <a:spcPts val="0"/>
              </a:spcBef>
              <a:spcAft>
                <a:spcPts val="3450"/>
              </a:spcAft>
              <a:defRPr sz="2500" b="0">
                <a:solidFill>
                  <a:schemeClr val="tx1"/>
                </a:solidFill>
                <a:latin typeface="+mn-lt"/>
              </a:defRPr>
            </a:lvl1pPr>
            <a:lvl2pPr marL="0" indent="0" algn="l" defTabSz="864000">
              <a:lnSpc>
                <a:spcPts val="3450"/>
              </a:lnSpc>
              <a:spcAft>
                <a:spcPts val="3450"/>
              </a:spcAft>
              <a:buClr>
                <a:schemeClr val="tx1"/>
              </a:buClr>
              <a:buFontTx/>
              <a:buNone/>
              <a:defRPr sz="2500" b="0">
                <a:solidFill>
                  <a:schemeClr val="tx1"/>
                </a:solidFill>
              </a:defRPr>
            </a:lvl2pPr>
            <a:lvl3pPr marL="0" indent="0" algn="l">
              <a:lnSpc>
                <a:spcPts val="3450"/>
              </a:lnSpc>
              <a:defRPr sz="2500">
                <a:solidFill>
                  <a:schemeClr val="tx1"/>
                </a:solidFill>
              </a:defRPr>
            </a:lvl3pPr>
            <a:lvl4pPr marL="0" indent="0" algn="l">
              <a:lnSpc>
                <a:spcPts val="3450"/>
              </a:lnSpc>
              <a:buClr>
                <a:schemeClr val="tx1"/>
              </a:buClr>
              <a:buSzPct val="80000"/>
              <a:buFont typeface="Arial" panose="020B0604020202020204" pitchFamily="34" charset="0"/>
              <a:buChar char="•"/>
              <a:defRPr sz="2500">
                <a:solidFill>
                  <a:schemeClr val="tx1"/>
                </a:solidFill>
              </a:defRPr>
            </a:lvl4pPr>
            <a:lvl5pPr marL="0" indent="0" algn="l">
              <a:lnSpc>
                <a:spcPts val="3450"/>
              </a:lnSpc>
              <a:buClr>
                <a:schemeClr val="tx1"/>
              </a:buClr>
              <a:buFont typeface="Merriweather Sans Light" pitchFamily="2" charset="-18"/>
              <a:buNone/>
              <a:defRPr sz="2500">
                <a:solidFill>
                  <a:schemeClr val="tx1"/>
                </a:solidFill>
              </a:defRPr>
            </a:lvl5pPr>
          </a:lstStyle>
          <a:p>
            <a:pPr lvl="0"/>
            <a:r>
              <a:rPr lang="da-DK" dirty="0"/>
              <a:t>Lorem ipsum dolor sit amet,  </a:t>
            </a:r>
          </a:p>
          <a:p>
            <a:pPr lvl="1"/>
            <a:r>
              <a:rPr lang="da-DK" dirty="0"/>
              <a:t>Lorem ipsum</a:t>
            </a:r>
            <a:endParaRPr lang="pl-PL" dirty="0"/>
          </a:p>
        </p:txBody>
      </p:sp>
      <p:sp>
        <p:nvSpPr>
          <p:cNvPr id="5" name="Holder 3">
            <a:extLst>
              <a:ext uri="{FF2B5EF4-FFF2-40B4-BE49-F238E27FC236}">
                <a16:creationId xmlns:a16="http://schemas.microsoft.com/office/drawing/2014/main" id="{EABE31EC-E373-4792-B246-96AD7947F5C5}"/>
              </a:ext>
            </a:extLst>
          </p:cNvPr>
          <p:cNvSpPr>
            <a:spLocks noGrp="1"/>
          </p:cNvSpPr>
          <p:nvPr>
            <p:ph type="body" idx="1" hasCustomPrompt="1"/>
          </p:nvPr>
        </p:nvSpPr>
        <p:spPr>
          <a:xfrm>
            <a:off x="990000" y="2340000"/>
            <a:ext cx="18095400" cy="461665"/>
          </a:xfrm>
        </p:spPr>
        <p:txBody>
          <a:bodyPr lIns="0" tIns="0" rIns="0" bIns="0">
            <a:noAutofit/>
          </a:bodyPr>
          <a:lstStyle>
            <a:lvl1pPr algn="l">
              <a:lnSpc>
                <a:spcPts val="3640"/>
              </a:lnSpc>
              <a:defRPr sz="3200" b="0" i="0">
                <a:solidFill>
                  <a:schemeClr val="tx1"/>
                </a:solidFill>
              </a:defRPr>
            </a:lvl1pPr>
          </a:lstStyle>
          <a:p>
            <a:r>
              <a:rPr lang="pl-PL" dirty="0"/>
              <a:t>Podtytuł jako element opcjonalny</a:t>
            </a:r>
            <a:endParaRPr dirty="0"/>
          </a:p>
        </p:txBody>
      </p:sp>
    </p:spTree>
    <p:extLst>
      <p:ext uri="{BB962C8B-B14F-4D97-AF65-F5344CB8AC3E}">
        <p14:creationId xmlns:p14="http://schemas.microsoft.com/office/powerpoint/2010/main" val="108796825"/>
      </p:ext>
    </p:extLst>
  </p:cSld>
  <p:clrMapOvr>
    <a:masterClrMapping/>
  </p:clrMapOvr>
  <p:extLst>
    <p:ext uri="{DCECCB84-F9BA-43D5-87BE-67443E8EF086}">
      <p15:sldGuideLst xmlns:p15="http://schemas.microsoft.com/office/powerpoint/2012/main">
        <p15:guide id="1" pos="5026" userDrawn="1">
          <p15:clr>
            <a:srgbClr val="FBAE40"/>
          </p15:clr>
        </p15:guide>
        <p15:guide id="2" pos="550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III_8_wykresy-2 kolumn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1026000" y="846000"/>
            <a:ext cx="18059400" cy="1371000"/>
          </a:xfrm>
          <a:prstGeom prst="rect">
            <a:avLst/>
          </a:prstGeom>
        </p:spPr>
        <p:txBody>
          <a:bodyPr wrap="square" lIns="0" tIns="0" rIns="0" bIns="0">
            <a:noAutofit/>
          </a:bodyPr>
          <a:lstStyle>
            <a:lvl1pPr algn="l">
              <a:lnSpc>
                <a:spcPts val="5200"/>
              </a:lnSpc>
              <a:defRPr sz="4300" dirty="0"/>
            </a:lvl1pPr>
          </a:lstStyle>
          <a:p>
            <a:r>
              <a:rPr lang="pl-PL" dirty="0"/>
              <a:t>Tytuł slajdu: Ciekawy temat oraz </a:t>
            </a:r>
            <a:br>
              <a:rPr lang="pl-PL" dirty="0"/>
            </a:br>
            <a:r>
              <a:rPr lang="pl-PL" dirty="0"/>
              <a:t>dwie linijki jeśli pojawia się podtytuł</a:t>
            </a:r>
            <a:endParaRPr dirty="0"/>
          </a:p>
        </p:txBody>
      </p:sp>
      <p:sp>
        <p:nvSpPr>
          <p:cNvPr id="10" name="Holder 6">
            <a:extLst>
              <a:ext uri="{FF2B5EF4-FFF2-40B4-BE49-F238E27FC236}">
                <a16:creationId xmlns:a16="http://schemas.microsoft.com/office/drawing/2014/main" id="{D088E62B-2771-4BB9-884F-758E2CBB6C4F}"/>
              </a:ext>
            </a:extLst>
          </p:cNvPr>
          <p:cNvSpPr>
            <a:spLocks noGrp="1"/>
          </p:cNvSpPr>
          <p:nvPr>
            <p:ph type="sldNum" sz="quarter" idx="7"/>
          </p:nvPr>
        </p:nvSpPr>
        <p:spPr>
          <a:xfrm>
            <a:off x="23376000" y="13050000"/>
            <a:ext cx="646320" cy="307777"/>
          </a:xfrm>
          <a:prstGeom prst="rect">
            <a:avLst/>
          </a:prstGeom>
        </p:spPr>
        <p:txBody>
          <a:bodyPr wrap="square" lIns="0" tIns="0" rIns="0" bIns="0">
            <a:spAutoFit/>
          </a:bodyPr>
          <a:lstStyle>
            <a:lvl1pPr algn="r">
              <a:lnSpc>
                <a:spcPct val="100000"/>
              </a:lnSpc>
              <a:defRPr sz="2000">
                <a:solidFill>
                  <a:schemeClr val="tx1"/>
                </a:solidFill>
                <a:latin typeface="+mj-lt"/>
              </a:defRPr>
            </a:lvl1pPr>
          </a:lstStyle>
          <a:p>
            <a:fld id="{B6F15528-21DE-4FAA-801E-634DDDAF4B2B}" type="slidenum">
              <a:rPr lang="pl-PL" smtClean="0"/>
              <a:pPr/>
              <a:t>‹#›</a:t>
            </a:fld>
            <a:endParaRPr lang="pl-PL" dirty="0"/>
          </a:p>
        </p:txBody>
      </p:sp>
      <p:sp>
        <p:nvSpPr>
          <p:cNvPr id="12" name="Symbol zastępczy tekstu 11">
            <a:extLst>
              <a:ext uri="{FF2B5EF4-FFF2-40B4-BE49-F238E27FC236}">
                <a16:creationId xmlns:a16="http://schemas.microsoft.com/office/drawing/2014/main" id="{9D4ED7C4-EDCF-4240-86C6-AE7A0472FB3B}"/>
              </a:ext>
            </a:extLst>
          </p:cNvPr>
          <p:cNvSpPr>
            <a:spLocks noGrp="1"/>
          </p:cNvSpPr>
          <p:nvPr>
            <p:ph type="body" sz="quarter" idx="10" hasCustomPrompt="1"/>
          </p:nvPr>
        </p:nvSpPr>
        <p:spPr>
          <a:xfrm>
            <a:off x="1026000" y="3492000"/>
            <a:ext cx="10708800" cy="1047750"/>
          </a:xfrm>
        </p:spPr>
        <p:txBody>
          <a:bodyPr>
            <a:noAutofit/>
          </a:bodyPr>
          <a:lstStyle>
            <a:lvl1pPr marL="0" indent="0" algn="l">
              <a:lnSpc>
                <a:spcPts val="3400"/>
              </a:lnSpc>
              <a:spcBef>
                <a:spcPts val="0"/>
              </a:spcBef>
              <a:defRPr sz="2500" b="1">
                <a:solidFill>
                  <a:schemeClr val="tx1"/>
                </a:solidFill>
                <a:latin typeface="+mj-lt"/>
              </a:defRPr>
            </a:lvl1pPr>
            <a:lvl2pPr marL="0" indent="0" algn="l" defTabSz="864000">
              <a:lnSpc>
                <a:spcPts val="3400"/>
              </a:lnSpc>
              <a:defRPr sz="2500" b="0">
                <a:solidFill>
                  <a:schemeClr val="tx1"/>
                </a:solidFill>
                <a:latin typeface="+mj-lt"/>
              </a:defRPr>
            </a:lvl2pPr>
            <a:lvl3pPr marL="0" indent="0" algn="l">
              <a:lnSpc>
                <a:spcPts val="3450"/>
              </a:lnSpc>
              <a:defRPr sz="2500">
                <a:solidFill>
                  <a:schemeClr val="tx1"/>
                </a:solidFill>
              </a:defRPr>
            </a:lvl3pPr>
            <a:lvl4pPr marL="0" indent="0" algn="l">
              <a:lnSpc>
                <a:spcPts val="3450"/>
              </a:lnSpc>
              <a:buClr>
                <a:schemeClr val="tx1"/>
              </a:buClr>
              <a:buSzPct val="80000"/>
              <a:buFont typeface="Arial" panose="020B0604020202020204" pitchFamily="34" charset="0"/>
              <a:buChar char="•"/>
              <a:defRPr sz="2500">
                <a:solidFill>
                  <a:schemeClr val="tx1"/>
                </a:solidFill>
              </a:defRPr>
            </a:lvl4pPr>
            <a:lvl5pPr marL="0" indent="0" algn="l">
              <a:lnSpc>
                <a:spcPts val="3450"/>
              </a:lnSpc>
              <a:buClr>
                <a:schemeClr val="tx1"/>
              </a:buClr>
              <a:buFont typeface="Merriweather Sans Light" pitchFamily="2" charset="-18"/>
              <a:buNone/>
              <a:defRPr sz="2500">
                <a:solidFill>
                  <a:schemeClr val="tx1"/>
                </a:solidFill>
              </a:defRPr>
            </a:lvl5pPr>
          </a:lstStyle>
          <a:p>
            <a:pPr lvl="0"/>
            <a:r>
              <a:rPr lang="pl-PL" dirty="0" err="1"/>
              <a:t>Lorem</a:t>
            </a:r>
            <a:r>
              <a:rPr lang="pl-PL" dirty="0"/>
              <a:t> </a:t>
            </a:r>
            <a:r>
              <a:rPr lang="da-DK" dirty="0"/>
              <a:t>ipsum dolor sit amet, consectetuer adipiscing elit, sed </a:t>
            </a:r>
            <a:br>
              <a:rPr lang="pl-PL" dirty="0"/>
            </a:br>
            <a:r>
              <a:rPr lang="da-DK" dirty="0"/>
              <a:t>diam sdertt nonummy nibh euismod tincidunt ut laoreet dolor</a:t>
            </a:r>
            <a:endParaRPr lang="pl-PL" dirty="0"/>
          </a:p>
        </p:txBody>
      </p:sp>
      <p:sp>
        <p:nvSpPr>
          <p:cNvPr id="5" name="Holder 3">
            <a:extLst>
              <a:ext uri="{FF2B5EF4-FFF2-40B4-BE49-F238E27FC236}">
                <a16:creationId xmlns:a16="http://schemas.microsoft.com/office/drawing/2014/main" id="{EABE31EC-E373-4792-B246-96AD7947F5C5}"/>
              </a:ext>
            </a:extLst>
          </p:cNvPr>
          <p:cNvSpPr>
            <a:spLocks noGrp="1"/>
          </p:cNvSpPr>
          <p:nvPr>
            <p:ph type="body" idx="1" hasCustomPrompt="1"/>
          </p:nvPr>
        </p:nvSpPr>
        <p:spPr>
          <a:xfrm>
            <a:off x="990000" y="2340000"/>
            <a:ext cx="18095400" cy="461665"/>
          </a:xfrm>
        </p:spPr>
        <p:txBody>
          <a:bodyPr lIns="0" tIns="0" rIns="0" bIns="0">
            <a:noAutofit/>
          </a:bodyPr>
          <a:lstStyle>
            <a:lvl1pPr algn="l">
              <a:lnSpc>
                <a:spcPts val="3640"/>
              </a:lnSpc>
              <a:defRPr sz="3200" b="0" i="0">
                <a:solidFill>
                  <a:schemeClr val="tx1"/>
                </a:solidFill>
              </a:defRPr>
            </a:lvl1pPr>
          </a:lstStyle>
          <a:p>
            <a:r>
              <a:rPr lang="pl-PL" dirty="0"/>
              <a:t>Podtytuł jako element opcjonalny</a:t>
            </a:r>
            <a:endParaRPr dirty="0"/>
          </a:p>
        </p:txBody>
      </p:sp>
      <p:sp>
        <p:nvSpPr>
          <p:cNvPr id="11" name="Symbol zastępczy tekstu 11">
            <a:extLst>
              <a:ext uri="{FF2B5EF4-FFF2-40B4-BE49-F238E27FC236}">
                <a16:creationId xmlns:a16="http://schemas.microsoft.com/office/drawing/2014/main" id="{7049A14A-20A9-484B-9187-E245D92ECD61}"/>
              </a:ext>
            </a:extLst>
          </p:cNvPr>
          <p:cNvSpPr>
            <a:spLocks noGrp="1"/>
          </p:cNvSpPr>
          <p:nvPr>
            <p:ph type="body" sz="quarter" idx="11" hasCustomPrompt="1"/>
          </p:nvPr>
        </p:nvSpPr>
        <p:spPr>
          <a:xfrm>
            <a:off x="12636000" y="3492000"/>
            <a:ext cx="10708800" cy="1047750"/>
          </a:xfrm>
        </p:spPr>
        <p:txBody>
          <a:bodyPr>
            <a:noAutofit/>
          </a:bodyPr>
          <a:lstStyle>
            <a:lvl1pPr marL="0" indent="0" algn="l">
              <a:lnSpc>
                <a:spcPts val="3400"/>
              </a:lnSpc>
              <a:spcBef>
                <a:spcPts val="0"/>
              </a:spcBef>
              <a:defRPr sz="2500" b="1">
                <a:solidFill>
                  <a:schemeClr val="tx1"/>
                </a:solidFill>
                <a:latin typeface="+mj-lt"/>
              </a:defRPr>
            </a:lvl1pPr>
            <a:lvl2pPr marL="0" indent="0" algn="l" defTabSz="864000">
              <a:lnSpc>
                <a:spcPts val="3400"/>
              </a:lnSpc>
              <a:defRPr sz="2500" b="0">
                <a:solidFill>
                  <a:schemeClr val="tx1"/>
                </a:solidFill>
                <a:latin typeface="+mj-lt"/>
              </a:defRPr>
            </a:lvl2pPr>
            <a:lvl3pPr marL="0" indent="0" algn="l">
              <a:lnSpc>
                <a:spcPts val="3450"/>
              </a:lnSpc>
              <a:defRPr sz="2500">
                <a:solidFill>
                  <a:schemeClr val="tx1"/>
                </a:solidFill>
              </a:defRPr>
            </a:lvl3pPr>
            <a:lvl4pPr marL="0" indent="0" algn="l">
              <a:lnSpc>
                <a:spcPts val="3450"/>
              </a:lnSpc>
              <a:buClr>
                <a:schemeClr val="tx1"/>
              </a:buClr>
              <a:buSzPct val="80000"/>
              <a:buFont typeface="Arial" panose="020B0604020202020204" pitchFamily="34" charset="0"/>
              <a:buChar char="•"/>
              <a:defRPr sz="2500">
                <a:solidFill>
                  <a:schemeClr val="tx1"/>
                </a:solidFill>
              </a:defRPr>
            </a:lvl4pPr>
            <a:lvl5pPr marL="0" indent="0" algn="l">
              <a:lnSpc>
                <a:spcPts val="3450"/>
              </a:lnSpc>
              <a:buClr>
                <a:schemeClr val="tx1"/>
              </a:buClr>
              <a:buFont typeface="Merriweather Sans Light" pitchFamily="2" charset="-18"/>
              <a:buNone/>
              <a:defRPr sz="2500">
                <a:solidFill>
                  <a:schemeClr val="tx1"/>
                </a:solidFill>
              </a:defRPr>
            </a:lvl5pPr>
          </a:lstStyle>
          <a:p>
            <a:pPr lvl="0"/>
            <a:r>
              <a:rPr lang="pl-PL" dirty="0"/>
              <a:t>Wartość nowych kredytów udzielonych</a:t>
            </a:r>
          </a:p>
          <a:p>
            <a:pPr lvl="0"/>
            <a:r>
              <a:rPr lang="pl-PL" dirty="0"/>
              <a:t>w 2020 r. - kwota łącznie 23,5 MLD zł</a:t>
            </a:r>
          </a:p>
        </p:txBody>
      </p:sp>
    </p:spTree>
    <p:extLst>
      <p:ext uri="{BB962C8B-B14F-4D97-AF65-F5344CB8AC3E}">
        <p14:creationId xmlns:p14="http://schemas.microsoft.com/office/powerpoint/2010/main" val="75625105"/>
      </p:ext>
    </p:extLst>
  </p:cSld>
  <p:clrMapOvr>
    <a:masterClrMapping/>
  </p:clrMapOvr>
  <p:extLst>
    <p:ext uri="{DCECCB84-F9BA-43D5-87BE-67443E8EF086}">
      <p15:sldGuideLst xmlns:p15="http://schemas.microsoft.com/office/powerpoint/2012/main">
        <p15:guide id="1" pos="7408" userDrawn="1">
          <p15:clr>
            <a:srgbClr val="FBAE40"/>
          </p15:clr>
        </p15:guide>
        <p15:guide id="2" pos="7929" userDrawn="1">
          <p15:clr>
            <a:srgbClr val="FBAE40"/>
          </p15:clr>
        </p15:guide>
        <p15:guide id="3" orient="horz" pos="3141" userDrawn="1">
          <p15:clr>
            <a:srgbClr val="FBAE40"/>
          </p15:clr>
        </p15:guide>
        <p15:guide id="4" orient="horz" pos="6837" userDrawn="1">
          <p15:clr>
            <a:srgbClr val="FBAE40"/>
          </p15:clr>
        </p15:guide>
        <p15:guide id="5" orient="horz" pos="7314" userDrawn="1">
          <p15:clr>
            <a:srgbClr val="FBAE40"/>
          </p15:clr>
        </p15:guide>
        <p15:guide id="6" orient="horz" pos="2664"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2.svg"/><Relationship Id="rId5" Type="http://schemas.openxmlformats.org/officeDocument/2006/relationships/slideLayout" Target="../slideLayouts/slideLayout8.xml"/><Relationship Id="rId10" Type="http://schemas.openxmlformats.org/officeDocument/2006/relationships/image" Target="../media/image1.png"/><Relationship Id="rId4" Type="http://schemas.openxmlformats.org/officeDocument/2006/relationships/slideLayout" Target="../slideLayouts/slideLayout7.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3716000" y="5334000"/>
            <a:ext cx="8232474" cy="3048000"/>
          </a:xfrm>
          <a:prstGeom prst="rect">
            <a:avLst/>
          </a:prstGeom>
        </p:spPr>
        <p:txBody>
          <a:bodyPr wrap="square" lIns="0" tIns="0" rIns="0" bIns="0">
            <a:noAutofit/>
          </a:bodyPr>
          <a:lstStyle>
            <a:lvl1pPr>
              <a:defRPr sz="5500" b="1" i="0">
                <a:solidFill>
                  <a:srgbClr val="002F56"/>
                </a:solidFill>
                <a:latin typeface="Merriweather Sans"/>
                <a:cs typeface="Merriweather Sans"/>
              </a:defRPr>
            </a:lvl1pPr>
          </a:lstStyle>
          <a:p>
            <a:endParaRPr dirty="0"/>
          </a:p>
        </p:txBody>
      </p:sp>
      <p:sp>
        <p:nvSpPr>
          <p:cNvPr id="3" name="Holder 3"/>
          <p:cNvSpPr>
            <a:spLocks noGrp="1"/>
          </p:cNvSpPr>
          <p:nvPr>
            <p:ph type="body" idx="1"/>
          </p:nvPr>
        </p:nvSpPr>
        <p:spPr>
          <a:xfrm>
            <a:off x="13716000" y="9220200"/>
            <a:ext cx="9660000" cy="2209800"/>
          </a:xfrm>
          <a:prstGeom prst="rect">
            <a:avLst/>
          </a:prstGeom>
        </p:spPr>
        <p:txBody>
          <a:bodyPr wrap="square" lIns="0" tIns="0" rIns="0" bIns="0">
            <a:noAutofit/>
          </a:bodyPr>
          <a:lstStyle>
            <a:lvl1pPr>
              <a:defRPr b="0" i="0">
                <a:solidFill>
                  <a:schemeClr val="tx1"/>
                </a:solidFill>
              </a:defRPr>
            </a:lvl1pPr>
          </a:lstStyle>
          <a:p>
            <a:endParaRPr dirty="0"/>
          </a:p>
        </p:txBody>
      </p:sp>
      <p:pic>
        <p:nvPicPr>
          <p:cNvPr id="7" name="Grafika 6">
            <a:extLst>
              <a:ext uri="{FF2B5EF4-FFF2-40B4-BE49-F238E27FC236}">
                <a16:creationId xmlns:a16="http://schemas.microsoft.com/office/drawing/2014/main" id="{1F145FD2-1FA8-4F4A-9B8E-549EF26B81CB}"/>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804000" y="900000"/>
            <a:ext cx="4572000" cy="800100"/>
          </a:xfrm>
          <a:prstGeom prst="rect">
            <a:avLst/>
          </a:prstGeom>
        </p:spPr>
      </p:pic>
      <p:pic>
        <p:nvPicPr>
          <p:cNvPr id="8" name="Obraz 7">
            <a:extLst>
              <a:ext uri="{FF2B5EF4-FFF2-40B4-BE49-F238E27FC236}">
                <a16:creationId xmlns:a16="http://schemas.microsoft.com/office/drawing/2014/main" id="{3BD36CE8-76CD-4ED4-9B84-1F4CFA89C80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12211050" cy="11722608"/>
          </a:xfrm>
          <a:prstGeom prst="rect">
            <a:avLst/>
          </a:prstGeom>
        </p:spPr>
      </p:pic>
    </p:spTree>
    <p:extLst>
      <p:ext uri="{BB962C8B-B14F-4D97-AF65-F5344CB8AC3E}">
        <p14:creationId xmlns:p14="http://schemas.microsoft.com/office/powerpoint/2010/main" val="4101357496"/>
      </p:ext>
    </p:extLst>
  </p:cSld>
  <p:clrMap bg1="lt1" tx1="dk1" bg2="lt2" tx2="dk2" accent1="accent1" accent2="accent2" accent3="accent3" accent4="accent4" accent5="accent5" accent6="accent6" hlink="hlink" folHlink="folHlink"/>
  <p:sldLayoutIdLst>
    <p:sldLayoutId id="2147483677" r:id="rId1"/>
    <p:sldLayoutId id="2147483684" r:id="rId2"/>
  </p:sldLayoutIdLst>
  <p:hf hdr="0" ftr="0" dt="0"/>
  <p:txStyles>
    <p:titleStyle>
      <a:lvl1pPr algn="l">
        <a:lnSpc>
          <a:spcPts val="8040"/>
        </a:lnSpc>
        <a:defRPr sz="6700">
          <a:latin typeface="+mj-lt"/>
          <a:ea typeface="+mj-ea"/>
          <a:cs typeface="+mj-cs"/>
        </a:defRPr>
      </a:lvl1pPr>
    </p:titleStyle>
    <p:bodyStyle>
      <a:lvl1pPr marL="0" algn="l">
        <a:lnSpc>
          <a:spcPct val="100000"/>
        </a:lnSpc>
        <a:defRPr sz="2000">
          <a:latin typeface="+mj-lt"/>
          <a:ea typeface="+mn-ea"/>
          <a:cs typeface="+mn-cs"/>
        </a:defRPr>
      </a:lvl1pPr>
      <a:lvl2pPr marL="544501">
        <a:defRPr>
          <a:latin typeface="+mn-lt"/>
          <a:ea typeface="+mn-ea"/>
          <a:cs typeface="+mn-cs"/>
        </a:defRPr>
      </a:lvl2pPr>
      <a:lvl3pPr marL="1089002">
        <a:defRPr>
          <a:latin typeface="+mn-lt"/>
          <a:ea typeface="+mn-ea"/>
          <a:cs typeface="+mn-cs"/>
        </a:defRPr>
      </a:lvl3pPr>
      <a:lvl4pPr marL="1633503">
        <a:defRPr>
          <a:latin typeface="+mn-lt"/>
          <a:ea typeface="+mn-ea"/>
          <a:cs typeface="+mn-cs"/>
        </a:defRPr>
      </a:lvl4pPr>
      <a:lvl5pPr marL="2178003">
        <a:defRPr>
          <a:latin typeface="+mn-lt"/>
          <a:ea typeface="+mn-ea"/>
          <a:cs typeface="+mn-cs"/>
        </a:defRPr>
      </a:lvl5pPr>
      <a:lvl6pPr marL="2722503">
        <a:defRPr>
          <a:latin typeface="+mn-lt"/>
          <a:ea typeface="+mn-ea"/>
          <a:cs typeface="+mn-cs"/>
        </a:defRPr>
      </a:lvl6pPr>
      <a:lvl7pPr marL="3267004">
        <a:defRPr>
          <a:latin typeface="+mn-lt"/>
          <a:ea typeface="+mn-ea"/>
          <a:cs typeface="+mn-cs"/>
        </a:defRPr>
      </a:lvl7pPr>
      <a:lvl8pPr marL="3811505">
        <a:defRPr>
          <a:latin typeface="+mn-lt"/>
          <a:ea typeface="+mn-ea"/>
          <a:cs typeface="+mn-cs"/>
        </a:defRPr>
      </a:lvl8pPr>
      <a:lvl9pPr marL="4356006">
        <a:defRPr>
          <a:latin typeface="+mn-lt"/>
          <a:ea typeface="+mn-ea"/>
          <a:cs typeface="+mn-cs"/>
        </a:defRPr>
      </a:lvl9pPr>
    </p:bodyStyle>
    <p:otherStyle>
      <a:lvl1pPr marL="0">
        <a:defRPr>
          <a:latin typeface="+mn-lt"/>
          <a:ea typeface="+mn-ea"/>
          <a:cs typeface="+mn-cs"/>
        </a:defRPr>
      </a:lvl1pPr>
      <a:lvl2pPr marL="544501">
        <a:defRPr>
          <a:latin typeface="+mn-lt"/>
          <a:ea typeface="+mn-ea"/>
          <a:cs typeface="+mn-cs"/>
        </a:defRPr>
      </a:lvl2pPr>
      <a:lvl3pPr marL="1089002">
        <a:defRPr>
          <a:latin typeface="+mn-lt"/>
          <a:ea typeface="+mn-ea"/>
          <a:cs typeface="+mn-cs"/>
        </a:defRPr>
      </a:lvl3pPr>
      <a:lvl4pPr marL="1633503">
        <a:defRPr>
          <a:latin typeface="+mn-lt"/>
          <a:ea typeface="+mn-ea"/>
          <a:cs typeface="+mn-cs"/>
        </a:defRPr>
      </a:lvl4pPr>
      <a:lvl5pPr marL="2178003">
        <a:defRPr>
          <a:latin typeface="+mn-lt"/>
          <a:ea typeface="+mn-ea"/>
          <a:cs typeface="+mn-cs"/>
        </a:defRPr>
      </a:lvl5pPr>
      <a:lvl6pPr marL="2722503">
        <a:defRPr>
          <a:latin typeface="+mn-lt"/>
          <a:ea typeface="+mn-ea"/>
          <a:cs typeface="+mn-cs"/>
        </a:defRPr>
      </a:lvl6pPr>
      <a:lvl7pPr marL="3267004">
        <a:defRPr>
          <a:latin typeface="+mn-lt"/>
          <a:ea typeface="+mn-ea"/>
          <a:cs typeface="+mn-cs"/>
        </a:defRPr>
      </a:lvl7pPr>
      <a:lvl8pPr marL="3811505">
        <a:defRPr>
          <a:latin typeface="+mn-lt"/>
          <a:ea typeface="+mn-ea"/>
          <a:cs typeface="+mn-cs"/>
        </a:defRPr>
      </a:lvl8pPr>
      <a:lvl9pPr marL="4356006">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3716000" y="6192982"/>
            <a:ext cx="8232474" cy="3048000"/>
          </a:xfrm>
          <a:prstGeom prst="rect">
            <a:avLst/>
          </a:prstGeom>
        </p:spPr>
        <p:txBody>
          <a:bodyPr wrap="square" lIns="0" tIns="0" rIns="0" bIns="0">
            <a:noAutofit/>
          </a:bodyPr>
          <a:lstStyle>
            <a:lvl1pPr>
              <a:defRPr sz="5500" b="1" i="0">
                <a:solidFill>
                  <a:srgbClr val="002F56"/>
                </a:solidFill>
                <a:latin typeface="Merriweather Sans"/>
                <a:cs typeface="Merriweather Sans"/>
              </a:defRPr>
            </a:lvl1pPr>
          </a:lstStyle>
          <a:p>
            <a:endParaRPr dirty="0"/>
          </a:p>
        </p:txBody>
      </p:sp>
      <p:sp>
        <p:nvSpPr>
          <p:cNvPr id="3" name="Holder 3"/>
          <p:cNvSpPr>
            <a:spLocks noGrp="1"/>
          </p:cNvSpPr>
          <p:nvPr>
            <p:ph type="body" idx="1"/>
          </p:nvPr>
        </p:nvSpPr>
        <p:spPr>
          <a:xfrm>
            <a:off x="13716000" y="9220200"/>
            <a:ext cx="9660000" cy="2209800"/>
          </a:xfrm>
          <a:prstGeom prst="rect">
            <a:avLst/>
          </a:prstGeom>
        </p:spPr>
        <p:txBody>
          <a:bodyPr wrap="square" lIns="0" tIns="0" rIns="0" bIns="0">
            <a:noAutofit/>
          </a:bodyPr>
          <a:lstStyle>
            <a:lvl1pPr>
              <a:defRPr b="0" i="0">
                <a:solidFill>
                  <a:schemeClr val="tx1"/>
                </a:solidFill>
              </a:defRPr>
            </a:lvl1pPr>
          </a:lstStyle>
          <a:p>
            <a:endParaRPr dirty="0"/>
          </a:p>
        </p:txBody>
      </p:sp>
      <p:pic>
        <p:nvPicPr>
          <p:cNvPr id="6" name="Grafika 5">
            <a:extLst>
              <a:ext uri="{FF2B5EF4-FFF2-40B4-BE49-F238E27FC236}">
                <a16:creationId xmlns:a16="http://schemas.microsoft.com/office/drawing/2014/main" id="{BE55D6BA-693A-4093-9F98-68EE129102E5}"/>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819200" y="879490"/>
            <a:ext cx="3556800" cy="622440"/>
          </a:xfrm>
          <a:prstGeom prst="rect">
            <a:avLst/>
          </a:prstGeom>
        </p:spPr>
      </p:pic>
      <p:pic>
        <p:nvPicPr>
          <p:cNvPr id="9" name="Obraz 8">
            <a:extLst>
              <a:ext uri="{FF2B5EF4-FFF2-40B4-BE49-F238E27FC236}">
                <a16:creationId xmlns:a16="http://schemas.microsoft.com/office/drawing/2014/main" id="{DAA204B5-B1AF-47BA-BF3A-748A80BAD77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31954" y="418837"/>
            <a:ext cx="10860046" cy="12831000"/>
          </a:xfrm>
          <a:prstGeom prst="rect">
            <a:avLst/>
          </a:prstGeom>
        </p:spPr>
      </p:pic>
    </p:spTree>
    <p:extLst>
      <p:ext uri="{BB962C8B-B14F-4D97-AF65-F5344CB8AC3E}">
        <p14:creationId xmlns:p14="http://schemas.microsoft.com/office/powerpoint/2010/main" val="1098903321"/>
      </p:ext>
    </p:extLst>
  </p:cSld>
  <p:clrMap bg1="lt1" tx1="dk1" bg2="lt2" tx2="dk2" accent1="accent1" accent2="accent2" accent3="accent3" accent4="accent4" accent5="accent5" accent6="accent6" hlink="hlink" folHlink="folHlink"/>
  <p:sldLayoutIdLst>
    <p:sldLayoutId id="2147483680" r:id="rId1"/>
  </p:sldLayoutIdLst>
  <p:hf hdr="0" ftr="0" dt="0"/>
  <p:txStyles>
    <p:titleStyle>
      <a:lvl1pPr algn="l">
        <a:lnSpc>
          <a:spcPts val="8040"/>
        </a:lnSpc>
        <a:defRPr sz="6700">
          <a:latin typeface="+mj-lt"/>
          <a:ea typeface="+mj-ea"/>
          <a:cs typeface="+mj-cs"/>
        </a:defRPr>
      </a:lvl1pPr>
    </p:titleStyle>
    <p:bodyStyle>
      <a:lvl1pPr marL="0" algn="l">
        <a:lnSpc>
          <a:spcPct val="100000"/>
        </a:lnSpc>
        <a:defRPr sz="2000">
          <a:latin typeface="+mj-lt"/>
          <a:ea typeface="+mn-ea"/>
          <a:cs typeface="+mn-cs"/>
        </a:defRPr>
      </a:lvl1pPr>
      <a:lvl2pPr marL="544501">
        <a:defRPr>
          <a:latin typeface="+mn-lt"/>
          <a:ea typeface="+mn-ea"/>
          <a:cs typeface="+mn-cs"/>
        </a:defRPr>
      </a:lvl2pPr>
      <a:lvl3pPr marL="1089002">
        <a:defRPr>
          <a:latin typeface="+mn-lt"/>
          <a:ea typeface="+mn-ea"/>
          <a:cs typeface="+mn-cs"/>
        </a:defRPr>
      </a:lvl3pPr>
      <a:lvl4pPr marL="1633503">
        <a:defRPr>
          <a:latin typeface="+mn-lt"/>
          <a:ea typeface="+mn-ea"/>
          <a:cs typeface="+mn-cs"/>
        </a:defRPr>
      </a:lvl4pPr>
      <a:lvl5pPr marL="2178003">
        <a:defRPr>
          <a:latin typeface="+mn-lt"/>
          <a:ea typeface="+mn-ea"/>
          <a:cs typeface="+mn-cs"/>
        </a:defRPr>
      </a:lvl5pPr>
      <a:lvl6pPr marL="2722503">
        <a:defRPr>
          <a:latin typeface="+mn-lt"/>
          <a:ea typeface="+mn-ea"/>
          <a:cs typeface="+mn-cs"/>
        </a:defRPr>
      </a:lvl6pPr>
      <a:lvl7pPr marL="3267004">
        <a:defRPr>
          <a:latin typeface="+mn-lt"/>
          <a:ea typeface="+mn-ea"/>
          <a:cs typeface="+mn-cs"/>
        </a:defRPr>
      </a:lvl7pPr>
      <a:lvl8pPr marL="3811505">
        <a:defRPr>
          <a:latin typeface="+mn-lt"/>
          <a:ea typeface="+mn-ea"/>
          <a:cs typeface="+mn-cs"/>
        </a:defRPr>
      </a:lvl8pPr>
      <a:lvl9pPr marL="4356006">
        <a:defRPr>
          <a:latin typeface="+mn-lt"/>
          <a:ea typeface="+mn-ea"/>
          <a:cs typeface="+mn-cs"/>
        </a:defRPr>
      </a:lvl9pPr>
    </p:bodyStyle>
    <p:otherStyle>
      <a:lvl1pPr marL="0">
        <a:defRPr>
          <a:latin typeface="+mn-lt"/>
          <a:ea typeface="+mn-ea"/>
          <a:cs typeface="+mn-cs"/>
        </a:defRPr>
      </a:lvl1pPr>
      <a:lvl2pPr marL="544501">
        <a:defRPr>
          <a:latin typeface="+mn-lt"/>
          <a:ea typeface="+mn-ea"/>
          <a:cs typeface="+mn-cs"/>
        </a:defRPr>
      </a:lvl2pPr>
      <a:lvl3pPr marL="1089002">
        <a:defRPr>
          <a:latin typeface="+mn-lt"/>
          <a:ea typeface="+mn-ea"/>
          <a:cs typeface="+mn-cs"/>
        </a:defRPr>
      </a:lvl3pPr>
      <a:lvl4pPr marL="1633503">
        <a:defRPr>
          <a:latin typeface="+mn-lt"/>
          <a:ea typeface="+mn-ea"/>
          <a:cs typeface="+mn-cs"/>
        </a:defRPr>
      </a:lvl4pPr>
      <a:lvl5pPr marL="2178003">
        <a:defRPr>
          <a:latin typeface="+mn-lt"/>
          <a:ea typeface="+mn-ea"/>
          <a:cs typeface="+mn-cs"/>
        </a:defRPr>
      </a:lvl5pPr>
      <a:lvl6pPr marL="2722503">
        <a:defRPr>
          <a:latin typeface="+mn-lt"/>
          <a:ea typeface="+mn-ea"/>
          <a:cs typeface="+mn-cs"/>
        </a:defRPr>
      </a:lvl6pPr>
      <a:lvl7pPr marL="3267004">
        <a:defRPr>
          <a:latin typeface="+mn-lt"/>
          <a:ea typeface="+mn-ea"/>
          <a:cs typeface="+mn-cs"/>
        </a:defRPr>
      </a:lvl7pPr>
      <a:lvl8pPr marL="3811505">
        <a:defRPr>
          <a:latin typeface="+mn-lt"/>
          <a:ea typeface="+mn-ea"/>
          <a:cs typeface="+mn-cs"/>
        </a:defRPr>
      </a:lvl8pPr>
      <a:lvl9pPr marL="4356006">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435525" y="6232432"/>
            <a:ext cx="19512949" cy="846386"/>
          </a:xfrm>
          <a:prstGeom prst="rect">
            <a:avLst/>
          </a:prstGeom>
        </p:spPr>
        <p:txBody>
          <a:bodyPr wrap="square" lIns="0" tIns="0" rIns="0" bIns="0">
            <a:spAutoFit/>
          </a:bodyPr>
          <a:lstStyle>
            <a:lvl1pPr>
              <a:defRPr sz="5500" b="1" i="0">
                <a:solidFill>
                  <a:srgbClr val="002F56"/>
                </a:solidFill>
                <a:latin typeface="Merriweather Sans"/>
                <a:cs typeface="Merriweather Sans"/>
              </a:defRPr>
            </a:lvl1pPr>
          </a:lstStyle>
          <a:p>
            <a:endParaRPr dirty="0"/>
          </a:p>
        </p:txBody>
      </p:sp>
      <p:sp>
        <p:nvSpPr>
          <p:cNvPr id="3" name="Holder 3"/>
          <p:cNvSpPr>
            <a:spLocks noGrp="1"/>
          </p:cNvSpPr>
          <p:nvPr>
            <p:ph type="body" idx="1"/>
          </p:nvPr>
        </p:nvSpPr>
        <p:spPr>
          <a:xfrm>
            <a:off x="8759563" y="3591309"/>
            <a:ext cx="14618847" cy="307777"/>
          </a:xfrm>
          <a:prstGeom prst="rect">
            <a:avLst/>
          </a:prstGeom>
        </p:spPr>
        <p:txBody>
          <a:bodyPr wrap="square" lIns="0" tIns="0" rIns="0" bIns="0">
            <a:spAutoFit/>
          </a:bodyPr>
          <a:lstStyle>
            <a:lvl1pPr>
              <a:defRPr b="0" i="0">
                <a:solidFill>
                  <a:schemeClr val="tx1"/>
                </a:solidFill>
              </a:defRPr>
            </a:lvl1pPr>
          </a:lstStyle>
          <a:p>
            <a:endParaRPr dirty="0"/>
          </a:p>
        </p:txBody>
      </p:sp>
      <p:sp>
        <p:nvSpPr>
          <p:cNvPr id="6" name="Holder 6"/>
          <p:cNvSpPr>
            <a:spLocks noGrp="1"/>
          </p:cNvSpPr>
          <p:nvPr>
            <p:ph type="sldNum" sz="quarter" idx="7"/>
          </p:nvPr>
        </p:nvSpPr>
        <p:spPr>
          <a:xfrm>
            <a:off x="23376000" y="13050000"/>
            <a:ext cx="646320" cy="307777"/>
          </a:xfrm>
          <a:prstGeom prst="rect">
            <a:avLst/>
          </a:prstGeom>
        </p:spPr>
        <p:txBody>
          <a:bodyPr wrap="square" lIns="0" tIns="0" rIns="0" bIns="0">
            <a:spAutoFit/>
          </a:bodyPr>
          <a:lstStyle>
            <a:lvl1pPr algn="r">
              <a:lnSpc>
                <a:spcPct val="100000"/>
              </a:lnSpc>
              <a:defRPr sz="2000">
                <a:solidFill>
                  <a:schemeClr val="tx1"/>
                </a:solidFill>
                <a:latin typeface="+mj-lt"/>
              </a:defRPr>
            </a:lvl1pPr>
          </a:lstStyle>
          <a:p>
            <a:fld id="{B6F15528-21DE-4FAA-801E-634DDDAF4B2B}" type="slidenum">
              <a:rPr lang="pl-PL" smtClean="0"/>
              <a:pPr/>
              <a:t>‹#›</a:t>
            </a:fld>
            <a:endParaRPr lang="pl-PL" dirty="0"/>
          </a:p>
        </p:txBody>
      </p:sp>
      <p:pic>
        <p:nvPicPr>
          <p:cNvPr id="10" name="Grafika 9">
            <a:extLst>
              <a:ext uri="{FF2B5EF4-FFF2-40B4-BE49-F238E27FC236}">
                <a16:creationId xmlns:a16="http://schemas.microsoft.com/office/drawing/2014/main" id="{91BBD8EE-42F4-4119-9904-215F4E673A4C}"/>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9819200" y="879490"/>
            <a:ext cx="3556800" cy="62244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7" r:id="rId2"/>
    <p:sldLayoutId id="2147483668" r:id="rId3"/>
    <p:sldLayoutId id="2147483669" r:id="rId4"/>
    <p:sldLayoutId id="2147483681" r:id="rId5"/>
    <p:sldLayoutId id="2147483682" r:id="rId6"/>
    <p:sldLayoutId id="2147483683" r:id="rId7"/>
    <p:sldLayoutId id="2147483670" r:id="rId8"/>
  </p:sldLayoutIdLst>
  <p:hf hdr="0" ftr="0" dt="0"/>
  <p:txStyles>
    <p:titleStyle>
      <a:lvl1pPr algn="r">
        <a:lnSpc>
          <a:spcPct val="100000"/>
        </a:lnSpc>
        <a:defRPr sz="2000">
          <a:latin typeface="+mj-lt"/>
          <a:ea typeface="+mj-ea"/>
          <a:cs typeface="+mj-cs"/>
        </a:defRPr>
      </a:lvl1pPr>
    </p:titleStyle>
    <p:bodyStyle>
      <a:lvl1pPr marL="0" algn="r">
        <a:lnSpc>
          <a:spcPct val="100000"/>
        </a:lnSpc>
        <a:defRPr sz="2000">
          <a:latin typeface="+mj-lt"/>
          <a:ea typeface="+mn-ea"/>
          <a:cs typeface="+mn-cs"/>
        </a:defRPr>
      </a:lvl1pPr>
      <a:lvl2pPr marL="544501">
        <a:defRPr>
          <a:latin typeface="+mn-lt"/>
          <a:ea typeface="+mn-ea"/>
          <a:cs typeface="+mn-cs"/>
        </a:defRPr>
      </a:lvl2pPr>
      <a:lvl3pPr marL="1089002">
        <a:defRPr>
          <a:latin typeface="+mn-lt"/>
          <a:ea typeface="+mn-ea"/>
          <a:cs typeface="+mn-cs"/>
        </a:defRPr>
      </a:lvl3pPr>
      <a:lvl4pPr marL="1633503">
        <a:defRPr>
          <a:latin typeface="+mn-lt"/>
          <a:ea typeface="+mn-ea"/>
          <a:cs typeface="+mn-cs"/>
        </a:defRPr>
      </a:lvl4pPr>
      <a:lvl5pPr marL="2178003">
        <a:defRPr>
          <a:latin typeface="+mn-lt"/>
          <a:ea typeface="+mn-ea"/>
          <a:cs typeface="+mn-cs"/>
        </a:defRPr>
      </a:lvl5pPr>
      <a:lvl6pPr marL="2722503">
        <a:defRPr>
          <a:latin typeface="+mn-lt"/>
          <a:ea typeface="+mn-ea"/>
          <a:cs typeface="+mn-cs"/>
        </a:defRPr>
      </a:lvl6pPr>
      <a:lvl7pPr marL="3267004">
        <a:defRPr>
          <a:latin typeface="+mn-lt"/>
          <a:ea typeface="+mn-ea"/>
          <a:cs typeface="+mn-cs"/>
        </a:defRPr>
      </a:lvl7pPr>
      <a:lvl8pPr marL="3811505">
        <a:defRPr>
          <a:latin typeface="+mn-lt"/>
          <a:ea typeface="+mn-ea"/>
          <a:cs typeface="+mn-cs"/>
        </a:defRPr>
      </a:lvl8pPr>
      <a:lvl9pPr marL="4356006">
        <a:defRPr>
          <a:latin typeface="+mn-lt"/>
          <a:ea typeface="+mn-ea"/>
          <a:cs typeface="+mn-cs"/>
        </a:defRPr>
      </a:lvl9pPr>
    </p:bodyStyle>
    <p:otherStyle>
      <a:lvl1pPr marL="0">
        <a:defRPr>
          <a:latin typeface="+mn-lt"/>
          <a:ea typeface="+mn-ea"/>
          <a:cs typeface="+mn-cs"/>
        </a:defRPr>
      </a:lvl1pPr>
      <a:lvl2pPr marL="544501">
        <a:defRPr>
          <a:latin typeface="+mn-lt"/>
          <a:ea typeface="+mn-ea"/>
          <a:cs typeface="+mn-cs"/>
        </a:defRPr>
      </a:lvl2pPr>
      <a:lvl3pPr marL="1089002">
        <a:defRPr>
          <a:latin typeface="+mn-lt"/>
          <a:ea typeface="+mn-ea"/>
          <a:cs typeface="+mn-cs"/>
        </a:defRPr>
      </a:lvl3pPr>
      <a:lvl4pPr marL="1633503">
        <a:defRPr>
          <a:latin typeface="+mn-lt"/>
          <a:ea typeface="+mn-ea"/>
          <a:cs typeface="+mn-cs"/>
        </a:defRPr>
      </a:lvl4pPr>
      <a:lvl5pPr marL="2178003">
        <a:defRPr>
          <a:latin typeface="+mn-lt"/>
          <a:ea typeface="+mn-ea"/>
          <a:cs typeface="+mn-cs"/>
        </a:defRPr>
      </a:lvl5pPr>
      <a:lvl6pPr marL="2722503">
        <a:defRPr>
          <a:latin typeface="+mn-lt"/>
          <a:ea typeface="+mn-ea"/>
          <a:cs typeface="+mn-cs"/>
        </a:defRPr>
      </a:lvl6pPr>
      <a:lvl7pPr marL="3267004">
        <a:defRPr>
          <a:latin typeface="+mn-lt"/>
          <a:ea typeface="+mn-ea"/>
          <a:cs typeface="+mn-cs"/>
        </a:defRPr>
      </a:lvl7pPr>
      <a:lvl8pPr marL="3811505">
        <a:defRPr>
          <a:latin typeface="+mn-lt"/>
          <a:ea typeface="+mn-ea"/>
          <a:cs typeface="+mn-cs"/>
        </a:defRPr>
      </a:lvl8pPr>
      <a:lvl9pPr marL="4356006">
        <a:defRPr>
          <a:latin typeface="+mn-lt"/>
          <a:ea typeface="+mn-ea"/>
          <a:cs typeface="+mn-cs"/>
        </a:defRPr>
      </a:lvl9pPr>
    </p:otherStyle>
  </p:txStyles>
  <p:extLst>
    <p:ext uri="{27BBF7A9-308A-43DC-89C8-2F10F3537804}">
      <p15:sldGuideLst xmlns:p15="http://schemas.microsoft.com/office/powerpoint/2012/main">
        <p15:guide id="1" orient="horz" pos="2256" userDrawn="1">
          <p15:clr>
            <a:srgbClr val="F26B43"/>
          </p15:clr>
        </p15:guide>
        <p15:guide id="2" orient="horz" pos="7926" userDrawn="1">
          <p15:clr>
            <a:srgbClr val="F26B43"/>
          </p15:clr>
        </p15:guide>
        <p15:guide id="3" pos="14711" userDrawn="1">
          <p15:clr>
            <a:srgbClr val="F26B43"/>
          </p15:clr>
        </p15:guide>
        <p15:guide id="6" pos="627" userDrawn="1">
          <p15:clr>
            <a:srgbClr val="F26B43"/>
          </p15:clr>
        </p15:guide>
        <p15:guide id="7" orient="horz" pos="1281" userDrawn="1">
          <p15:clr>
            <a:srgbClr val="F26B43"/>
          </p15:clr>
        </p15:guide>
        <p15:guide id="8" orient="horz" pos="55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200777" y="8973325"/>
            <a:ext cx="12183223" cy="1115305"/>
          </a:xfrm>
        </p:spPr>
        <p:txBody>
          <a:bodyPr/>
          <a:lstStyle/>
          <a:p>
            <a:pPr algn="ctr">
              <a:lnSpc>
                <a:spcPct val="150000"/>
              </a:lnSpc>
            </a:pPr>
            <a:r>
              <a:rPr lang="pl-PL" sz="8000" dirty="0"/>
              <a:t>Warta Uprawy</a:t>
            </a:r>
          </a:p>
        </p:txBody>
      </p:sp>
      <p:pic>
        <p:nvPicPr>
          <p:cNvPr id="3" name="Obraz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88" y="0"/>
            <a:ext cx="12622461" cy="12041088"/>
          </a:xfrm>
          <a:prstGeom prst="rect">
            <a:avLst/>
          </a:prstGeom>
        </p:spPr>
      </p:pic>
    </p:spTree>
    <p:extLst>
      <p:ext uri="{BB962C8B-B14F-4D97-AF65-F5344CB8AC3E}">
        <p14:creationId xmlns:p14="http://schemas.microsoft.com/office/powerpoint/2010/main" val="3270208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r>
              <a:rPr lang="pl-PL" dirty="0"/>
              <a:t>Ustawa o ubezpieczeniach upraw rolnych i zwierząt gospodarskich</a:t>
            </a:r>
          </a:p>
        </p:txBody>
      </p:sp>
      <p:sp>
        <p:nvSpPr>
          <p:cNvPr id="3" name="Symbol zastępczy numeru slajdu 2"/>
          <p:cNvSpPr>
            <a:spLocks noGrp="1"/>
          </p:cNvSpPr>
          <p:nvPr>
            <p:ph type="sldNum" sz="quarter" idx="7"/>
          </p:nvPr>
        </p:nvSpPr>
        <p:spPr/>
        <p:txBody>
          <a:bodyPr/>
          <a:lstStyle/>
          <a:p>
            <a:fld id="{B6F15528-21DE-4FAA-801E-634DDDAF4B2B}" type="slidenum">
              <a:rPr lang="pl-PL" smtClean="0"/>
              <a:pPr/>
              <a:t>2</a:t>
            </a:fld>
            <a:endParaRPr lang="pl-PL" dirty="0"/>
          </a:p>
        </p:txBody>
      </p:sp>
      <p:sp>
        <p:nvSpPr>
          <p:cNvPr id="4" name="Symbol zastępczy tekstu 3"/>
          <p:cNvSpPr>
            <a:spLocks noGrp="1"/>
          </p:cNvSpPr>
          <p:nvPr>
            <p:ph type="body" sz="quarter" idx="10"/>
          </p:nvPr>
        </p:nvSpPr>
        <p:spPr>
          <a:xfrm>
            <a:off x="721310" y="11046034"/>
            <a:ext cx="13030200" cy="2315704"/>
          </a:xfrm>
        </p:spPr>
        <p:txBody>
          <a:bodyPr/>
          <a:lstStyle/>
          <a:p>
            <a:pPr marL="0" indent="0" algn="ctr">
              <a:buNone/>
            </a:pPr>
            <a:r>
              <a:rPr lang="pl-PL" sz="2000" dirty="0"/>
              <a:t>Dla tych upraw dopłata z budżetu państwa może wynosić do </a:t>
            </a:r>
            <a:r>
              <a:rPr lang="pl-PL" sz="2000" dirty="0">
                <a:solidFill>
                  <a:srgbClr val="00B050"/>
                </a:solidFill>
              </a:rPr>
              <a:t>65%</a:t>
            </a:r>
            <a:r>
              <a:rPr lang="pl-PL" sz="2000" dirty="0"/>
              <a:t> składki.</a:t>
            </a:r>
          </a:p>
        </p:txBody>
      </p:sp>
      <p:pic>
        <p:nvPicPr>
          <p:cNvPr id="5" name="Obraz 4"/>
          <p:cNvPicPr>
            <a:picLocks noChangeAspect="1"/>
          </p:cNvPicPr>
          <p:nvPr/>
        </p:nvPicPr>
        <p:blipFill rotWithShape="1">
          <a:blip r:embed="rId2"/>
          <a:srcRect l="17664" t="27221" r="8278"/>
          <a:stretch/>
        </p:blipFill>
        <p:spPr>
          <a:xfrm>
            <a:off x="14397580" y="4602038"/>
            <a:ext cx="9895943" cy="3126329"/>
          </a:xfrm>
          <a:prstGeom prst="rect">
            <a:avLst/>
          </a:prstGeom>
        </p:spPr>
      </p:pic>
      <p:pic>
        <p:nvPicPr>
          <p:cNvPr id="6" name="Obraz 5"/>
          <p:cNvPicPr>
            <a:picLocks noChangeAspect="1"/>
          </p:cNvPicPr>
          <p:nvPr/>
        </p:nvPicPr>
        <p:blipFill>
          <a:blip r:embed="rId3"/>
          <a:stretch>
            <a:fillRect/>
          </a:stretch>
        </p:blipFill>
        <p:spPr>
          <a:xfrm>
            <a:off x="15972919" y="7728367"/>
            <a:ext cx="6745267" cy="2187032"/>
          </a:xfrm>
          <a:prstGeom prst="rect">
            <a:avLst/>
          </a:prstGeom>
        </p:spPr>
      </p:pic>
      <p:sp>
        <p:nvSpPr>
          <p:cNvPr id="7" name="Prostokąt 6"/>
          <p:cNvSpPr/>
          <p:nvPr/>
        </p:nvSpPr>
        <p:spPr>
          <a:xfrm>
            <a:off x="268539" y="2122920"/>
            <a:ext cx="23732760" cy="10927080"/>
          </a:xfrm>
          <a:prstGeom prst="rect">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12" name="Łącznik prosty 11"/>
          <p:cNvCxnSpPr/>
          <p:nvPr/>
        </p:nvCxnSpPr>
        <p:spPr>
          <a:xfrm>
            <a:off x="14280427" y="2122920"/>
            <a:ext cx="0" cy="10927080"/>
          </a:xfrm>
          <a:prstGeom prst="line">
            <a:avLst/>
          </a:prstGeom>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Nawias klamrowy zamykający 13"/>
          <p:cNvSpPr/>
          <p:nvPr/>
        </p:nvSpPr>
        <p:spPr>
          <a:xfrm rot="5400000">
            <a:off x="6649215" y="4011964"/>
            <a:ext cx="1459523" cy="12633998"/>
          </a:xfrm>
          <a:prstGeom prst="rightBrace">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pl-PL"/>
          </a:p>
        </p:txBody>
      </p:sp>
      <p:sp>
        <p:nvSpPr>
          <p:cNvPr id="16" name="Symbol zastępczy tekstu 3"/>
          <p:cNvSpPr txBox="1">
            <a:spLocks/>
          </p:cNvSpPr>
          <p:nvPr/>
        </p:nvSpPr>
        <p:spPr>
          <a:xfrm>
            <a:off x="1042598" y="2519207"/>
            <a:ext cx="13030200" cy="2315704"/>
          </a:xfrm>
          <a:prstGeom prst="rect">
            <a:avLst/>
          </a:prstGeom>
        </p:spPr>
        <p:txBody>
          <a:bodyPr wrap="square" lIns="0" tIns="0" rIns="0" bIns="0">
            <a:noAutofit/>
          </a:bodyPr>
          <a:lstStyle>
            <a:lvl1pPr marL="612000" indent="-612000" algn="l">
              <a:lnSpc>
                <a:spcPts val="4250"/>
              </a:lnSpc>
              <a:spcBef>
                <a:spcPts val="4250"/>
              </a:spcBef>
              <a:buFont typeface="+mj-lt"/>
              <a:buAutoNum type="arabicPeriod"/>
              <a:defRPr sz="3200" b="1" i="0">
                <a:solidFill>
                  <a:schemeClr val="tx1"/>
                </a:solidFill>
                <a:latin typeface="+mj-lt"/>
                <a:ea typeface="+mn-ea"/>
                <a:cs typeface="+mn-cs"/>
              </a:defRPr>
            </a:lvl1pPr>
            <a:lvl2pPr marL="1692000" indent="-1008000" algn="l" defTabSz="864000">
              <a:lnSpc>
                <a:spcPts val="4250"/>
              </a:lnSpc>
              <a:defRPr sz="3200">
                <a:solidFill>
                  <a:schemeClr val="tx1"/>
                </a:solidFill>
                <a:latin typeface="+mn-lt"/>
                <a:ea typeface="+mn-ea"/>
                <a:cs typeface="+mn-cs"/>
              </a:defRPr>
            </a:lvl2pPr>
            <a:lvl3pPr marL="2844000" indent="-1152000" algn="l">
              <a:lnSpc>
                <a:spcPts val="4250"/>
              </a:lnSpc>
              <a:defRPr sz="3200">
                <a:solidFill>
                  <a:schemeClr val="tx1"/>
                </a:solidFill>
                <a:latin typeface="+mn-lt"/>
                <a:ea typeface="+mn-ea"/>
                <a:cs typeface="+mn-cs"/>
              </a:defRPr>
            </a:lvl3pPr>
            <a:lvl4pPr marL="1044000" indent="-324000" algn="l">
              <a:lnSpc>
                <a:spcPts val="4250"/>
              </a:lnSpc>
              <a:buClr>
                <a:schemeClr val="tx1"/>
              </a:buClr>
              <a:buSzPct val="100000"/>
              <a:buFont typeface="Merriweather Sans Light" pitchFamily="2" charset="-18"/>
              <a:buChar char="•"/>
              <a:defRPr sz="3200">
                <a:solidFill>
                  <a:schemeClr val="tx1"/>
                </a:solidFill>
                <a:latin typeface="+mn-lt"/>
                <a:ea typeface="+mn-ea"/>
                <a:cs typeface="+mn-cs"/>
              </a:defRPr>
            </a:lvl4pPr>
            <a:lvl5pPr marL="1404000" indent="-684000" algn="l">
              <a:lnSpc>
                <a:spcPts val="4250"/>
              </a:lnSpc>
              <a:buClr>
                <a:schemeClr val="tx1"/>
              </a:buClr>
              <a:buFont typeface="Merriweather Sans Light" pitchFamily="2" charset="-18"/>
              <a:buChar char="―"/>
              <a:defRPr sz="3200">
                <a:solidFill>
                  <a:schemeClr val="tx1"/>
                </a:solidFill>
                <a:latin typeface="+mn-lt"/>
                <a:ea typeface="+mn-ea"/>
                <a:cs typeface="+mn-cs"/>
              </a:defRPr>
            </a:lvl5pPr>
            <a:lvl6pPr marL="2722503">
              <a:defRPr>
                <a:latin typeface="+mn-lt"/>
                <a:ea typeface="+mn-ea"/>
                <a:cs typeface="+mn-cs"/>
              </a:defRPr>
            </a:lvl6pPr>
            <a:lvl7pPr marL="3267004">
              <a:defRPr>
                <a:latin typeface="+mn-lt"/>
                <a:ea typeface="+mn-ea"/>
                <a:cs typeface="+mn-cs"/>
              </a:defRPr>
            </a:lvl7pPr>
            <a:lvl8pPr marL="3811505">
              <a:defRPr>
                <a:latin typeface="+mn-lt"/>
                <a:ea typeface="+mn-ea"/>
                <a:cs typeface="+mn-cs"/>
              </a:defRPr>
            </a:lvl8pPr>
            <a:lvl9pPr marL="4356006">
              <a:defRPr>
                <a:latin typeface="+mn-lt"/>
                <a:ea typeface="+mn-ea"/>
                <a:cs typeface="+mn-cs"/>
              </a:defRPr>
            </a:lvl9pPr>
          </a:lstStyle>
          <a:p>
            <a:pPr marL="0" indent="0" algn="ctr" defTabSz="914400">
              <a:buFont typeface="+mj-lt"/>
              <a:buNone/>
            </a:pPr>
            <a:r>
              <a:rPr lang="pl-PL" sz="2000" kern="0" dirty="0"/>
              <a:t>Rolnik jest obowiązany zawrzeć umowę ubezpieczenia obowiązkowego upraw od ryzyka </a:t>
            </a:r>
            <a:br>
              <a:rPr lang="pl-PL" sz="2000" kern="0" dirty="0"/>
            </a:br>
            <a:r>
              <a:rPr lang="pl-PL" sz="2000" kern="0" dirty="0">
                <a:solidFill>
                  <a:srgbClr val="00B050"/>
                </a:solidFill>
              </a:rPr>
              <a:t>suszy, gradu, powodzi, ujemnych skutków przezimowania</a:t>
            </a:r>
            <a:r>
              <a:rPr lang="pl-PL" sz="2000" kern="0" dirty="0"/>
              <a:t> i </a:t>
            </a:r>
            <a:r>
              <a:rPr lang="pl-PL" sz="2000" kern="0" dirty="0">
                <a:solidFill>
                  <a:srgbClr val="00B050"/>
                </a:solidFill>
              </a:rPr>
              <a:t>przymrozków</a:t>
            </a:r>
            <a:r>
              <a:rPr lang="pl-PL" sz="2000" kern="0" dirty="0"/>
              <a:t> </a:t>
            </a:r>
            <a:r>
              <a:rPr lang="pl-PL" sz="2000" kern="0" dirty="0">
                <a:solidFill>
                  <a:srgbClr val="00B050"/>
                </a:solidFill>
              </a:rPr>
              <a:t>wiosennych</a:t>
            </a:r>
            <a:r>
              <a:rPr lang="pl-PL" sz="2000" kern="0" dirty="0"/>
              <a:t> </a:t>
            </a:r>
            <a:br>
              <a:rPr lang="pl-PL" sz="2000" kern="0" dirty="0"/>
            </a:br>
            <a:r>
              <a:rPr lang="pl-PL" sz="2000" kern="0" dirty="0"/>
              <a:t>na co najmniej </a:t>
            </a:r>
            <a:r>
              <a:rPr lang="pl-PL" sz="2000" kern="0" dirty="0">
                <a:solidFill>
                  <a:srgbClr val="00B050"/>
                </a:solidFill>
              </a:rPr>
              <a:t>50%</a:t>
            </a:r>
            <a:r>
              <a:rPr lang="pl-PL" sz="2000" kern="0" dirty="0"/>
              <a:t> powierzchni upraw.</a:t>
            </a:r>
          </a:p>
        </p:txBody>
      </p:sp>
      <p:sp>
        <p:nvSpPr>
          <p:cNvPr id="18" name="Symbol zastępczy tekstu 5">
            <a:extLst>
              <a:ext uri="{FF2B5EF4-FFF2-40B4-BE49-F238E27FC236}">
                <a16:creationId xmlns:a16="http://schemas.microsoft.com/office/drawing/2014/main" id="{F897F0D3-0E17-4AFD-AFF0-10262A994601}"/>
              </a:ext>
            </a:extLst>
          </p:cNvPr>
          <p:cNvSpPr txBox="1">
            <a:spLocks/>
          </p:cNvSpPr>
          <p:nvPr/>
        </p:nvSpPr>
        <p:spPr>
          <a:xfrm>
            <a:off x="1061978" y="5029118"/>
            <a:ext cx="12633998" cy="4264233"/>
          </a:xfrm>
          <a:prstGeom prst="rect">
            <a:avLst/>
          </a:prstGeom>
          <a:solidFill>
            <a:srgbClr val="C2E9F1">
              <a:alpha val="40000"/>
            </a:srgbClr>
          </a:solidFill>
        </p:spPr>
        <p:txBody>
          <a:bodyPr/>
          <a:lstStyle>
            <a:lvl1pPr marL="0" algn="r">
              <a:lnSpc>
                <a:spcPct val="100000"/>
              </a:lnSpc>
              <a:defRPr sz="2000">
                <a:latin typeface="+mj-lt"/>
                <a:ea typeface="+mn-ea"/>
                <a:cs typeface="+mn-cs"/>
              </a:defRPr>
            </a:lvl1pPr>
            <a:lvl2pPr marL="544501">
              <a:defRPr>
                <a:latin typeface="+mn-lt"/>
                <a:ea typeface="+mn-ea"/>
                <a:cs typeface="+mn-cs"/>
              </a:defRPr>
            </a:lvl2pPr>
            <a:lvl3pPr marL="1089002">
              <a:defRPr>
                <a:latin typeface="+mn-lt"/>
                <a:ea typeface="+mn-ea"/>
                <a:cs typeface="+mn-cs"/>
              </a:defRPr>
            </a:lvl3pPr>
            <a:lvl4pPr marL="1633503">
              <a:defRPr>
                <a:latin typeface="+mn-lt"/>
                <a:ea typeface="+mn-ea"/>
                <a:cs typeface="+mn-cs"/>
              </a:defRPr>
            </a:lvl4pPr>
            <a:lvl5pPr marL="2178003">
              <a:defRPr>
                <a:latin typeface="+mn-lt"/>
                <a:ea typeface="+mn-ea"/>
                <a:cs typeface="+mn-cs"/>
              </a:defRPr>
            </a:lvl5pPr>
            <a:lvl6pPr marL="2722503">
              <a:defRPr>
                <a:latin typeface="+mn-lt"/>
                <a:ea typeface="+mn-ea"/>
                <a:cs typeface="+mn-cs"/>
              </a:defRPr>
            </a:lvl6pPr>
            <a:lvl7pPr marL="3267004">
              <a:defRPr>
                <a:latin typeface="+mn-lt"/>
                <a:ea typeface="+mn-ea"/>
                <a:cs typeface="+mn-cs"/>
              </a:defRPr>
            </a:lvl7pPr>
            <a:lvl8pPr marL="3811505">
              <a:defRPr>
                <a:latin typeface="+mn-lt"/>
                <a:ea typeface="+mn-ea"/>
                <a:cs typeface="+mn-cs"/>
              </a:defRPr>
            </a:lvl8pPr>
            <a:lvl9pPr marL="4356006">
              <a:defRPr>
                <a:latin typeface="+mn-lt"/>
                <a:ea typeface="+mn-ea"/>
                <a:cs typeface="+mn-cs"/>
              </a:defRPr>
            </a:lvl9pPr>
          </a:lstStyle>
          <a:p>
            <a:pPr algn="l" defTabSz="914400"/>
            <a:r>
              <a:rPr lang="pl-PL" sz="2400" b="1" kern="0" dirty="0"/>
              <a:t>Przedmiot ubezpieczenia – plon główny</a:t>
            </a:r>
          </a:p>
          <a:p>
            <a:pPr algn="l" defTabSz="914400">
              <a:lnSpc>
                <a:spcPct val="150000"/>
              </a:lnSpc>
            </a:pPr>
            <a:endParaRPr lang="pl-PL" sz="2400" b="1" kern="0" dirty="0"/>
          </a:p>
          <a:p>
            <a:pPr marL="685800" indent="-685800" algn="l" defTabSz="914400">
              <a:lnSpc>
                <a:spcPct val="150000"/>
              </a:lnSpc>
              <a:buFont typeface="Wingdings" panose="05000000000000000000" pitchFamily="2" charset="2"/>
              <a:buChar char="ü"/>
            </a:pPr>
            <a:r>
              <a:rPr lang="pl-PL" sz="2200" b="1" kern="0" dirty="0">
                <a:latin typeface="+mn-lt"/>
              </a:rPr>
              <a:t>Zboża</a:t>
            </a:r>
            <a:r>
              <a:rPr lang="pl-PL" sz="2200" kern="0" dirty="0">
                <a:latin typeface="+mn-lt"/>
              </a:rPr>
              <a:t> </a:t>
            </a:r>
          </a:p>
          <a:p>
            <a:pPr marL="685800" indent="-685800" algn="l" defTabSz="914400">
              <a:lnSpc>
                <a:spcPct val="150000"/>
              </a:lnSpc>
              <a:buFont typeface="Wingdings" panose="05000000000000000000" pitchFamily="2" charset="2"/>
              <a:buChar char="ü"/>
            </a:pPr>
            <a:r>
              <a:rPr lang="pl-PL" sz="2200" b="1" kern="0" dirty="0">
                <a:latin typeface="+mn-lt"/>
              </a:rPr>
              <a:t>Rzepak</a:t>
            </a:r>
            <a:r>
              <a:rPr lang="pl-PL" sz="2200" kern="0" dirty="0">
                <a:latin typeface="+mn-lt"/>
              </a:rPr>
              <a:t> i rzepik </a:t>
            </a:r>
          </a:p>
          <a:p>
            <a:pPr marL="685800" indent="-685800" algn="l" defTabSz="914400">
              <a:lnSpc>
                <a:spcPct val="150000"/>
              </a:lnSpc>
              <a:buFont typeface="Wingdings" panose="05000000000000000000" pitchFamily="2" charset="2"/>
              <a:buChar char="ü"/>
            </a:pPr>
            <a:r>
              <a:rPr lang="pl-PL" sz="2200" b="1" kern="0" dirty="0">
                <a:latin typeface="+mn-lt"/>
              </a:rPr>
              <a:t>Kukurydza</a:t>
            </a:r>
            <a:r>
              <a:rPr lang="pl-PL" sz="2200" kern="0" dirty="0">
                <a:latin typeface="+mn-lt"/>
              </a:rPr>
              <a:t> </a:t>
            </a:r>
          </a:p>
          <a:p>
            <a:pPr marL="685800" indent="-685800" algn="l" defTabSz="914400">
              <a:lnSpc>
                <a:spcPct val="150000"/>
              </a:lnSpc>
              <a:buFont typeface="Wingdings" panose="05000000000000000000" pitchFamily="2" charset="2"/>
              <a:buChar char="ü"/>
            </a:pPr>
            <a:r>
              <a:rPr lang="pl-PL" sz="2200" b="1" kern="0" dirty="0">
                <a:latin typeface="+mn-lt"/>
              </a:rPr>
              <a:t>Ziemniaki</a:t>
            </a:r>
            <a:r>
              <a:rPr lang="pl-PL" sz="2200" kern="0" dirty="0">
                <a:latin typeface="+mn-lt"/>
              </a:rPr>
              <a:t> </a:t>
            </a:r>
          </a:p>
          <a:p>
            <a:pPr marL="685800" indent="-685800" algn="l" defTabSz="914400">
              <a:lnSpc>
                <a:spcPct val="150000"/>
              </a:lnSpc>
              <a:buFont typeface="Wingdings" panose="05000000000000000000" pitchFamily="2" charset="2"/>
              <a:buChar char="ü"/>
            </a:pPr>
            <a:r>
              <a:rPr lang="pl-PL" sz="2200" b="1" dirty="0">
                <a:solidFill>
                  <a:srgbClr val="003057"/>
                </a:solidFill>
                <a:latin typeface="+mn-lt"/>
              </a:rPr>
              <a:t>Buraki cukrowe</a:t>
            </a:r>
          </a:p>
          <a:p>
            <a:pPr marL="685800" indent="-685800" algn="l" defTabSz="914400">
              <a:lnSpc>
                <a:spcPct val="150000"/>
              </a:lnSpc>
              <a:buFont typeface="Wingdings" panose="05000000000000000000" pitchFamily="2" charset="2"/>
              <a:buChar char="ü"/>
            </a:pPr>
            <a:r>
              <a:rPr lang="pl-PL" sz="2200" kern="0" dirty="0">
                <a:latin typeface="+mn-lt"/>
              </a:rPr>
              <a:t>Rośliny strączkowe</a:t>
            </a:r>
          </a:p>
          <a:p>
            <a:pPr marL="685800" indent="-685800" algn="l" defTabSz="914400">
              <a:buFont typeface="Wingdings" panose="05000000000000000000" pitchFamily="2" charset="2"/>
              <a:buChar char="ü"/>
            </a:pPr>
            <a:endParaRPr lang="pl-PL" sz="2400" kern="0" dirty="0">
              <a:solidFill>
                <a:sysClr val="windowText" lastClr="000000"/>
              </a:solidFill>
            </a:endParaRPr>
          </a:p>
          <a:p>
            <a:pPr algn="l" defTabSz="914400"/>
            <a:endParaRPr lang="pl-PL" sz="2400" kern="0" dirty="0">
              <a:solidFill>
                <a:sysClr val="windowText" lastClr="000000"/>
              </a:solidFill>
            </a:endParaRPr>
          </a:p>
        </p:txBody>
      </p:sp>
      <p:sp>
        <p:nvSpPr>
          <p:cNvPr id="19" name="Prostokąt 18"/>
          <p:cNvSpPr/>
          <p:nvPr/>
        </p:nvSpPr>
        <p:spPr>
          <a:xfrm>
            <a:off x="6799329" y="5231198"/>
            <a:ext cx="9484402" cy="3424399"/>
          </a:xfrm>
          <a:prstGeom prst="rect">
            <a:avLst/>
          </a:prstGeom>
        </p:spPr>
        <p:txBody>
          <a:bodyPr wrap="square">
            <a:spAutoFit/>
          </a:bodyPr>
          <a:lstStyle/>
          <a:p>
            <a:pPr marL="685800" marR="0" lvl="0" indent="-685800" algn="l" defTabSz="11163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pl-PL" sz="2200" b="0" i="0" u="none" strike="noStrike" kern="1200" cap="none" spc="0" normalizeH="0" baseline="0" noProof="0" dirty="0">
              <a:ln>
                <a:noFill/>
              </a:ln>
              <a:solidFill>
                <a:srgbClr val="003057"/>
              </a:solidFill>
              <a:effectLst/>
              <a:uLnTx/>
              <a:uFillTx/>
            </a:endParaRPr>
          </a:p>
          <a:p>
            <a:pPr marL="685800" marR="0" lvl="0" indent="-685800" algn="l" defTabSz="1116300" rtl="0" eaLnBrk="1" fontAlgn="auto" latinLnBrk="0" hangingPunct="1">
              <a:lnSpc>
                <a:spcPct val="150000"/>
              </a:lnSpc>
              <a:spcBef>
                <a:spcPts val="0"/>
              </a:spcBef>
              <a:spcAft>
                <a:spcPts val="0"/>
              </a:spcAft>
              <a:buClrTx/>
              <a:buSzTx/>
              <a:buFont typeface="Wingdings" panose="05000000000000000000" pitchFamily="2" charset="2"/>
              <a:buChar char="ü"/>
              <a:tabLst/>
              <a:defRPr/>
            </a:pPr>
            <a:endParaRPr kumimoji="0" lang="pl-PL" sz="2200" b="0" i="0" u="none" strike="noStrike" kern="1200" cap="none" spc="0" normalizeH="0" baseline="0" noProof="0" dirty="0">
              <a:ln>
                <a:noFill/>
              </a:ln>
              <a:solidFill>
                <a:srgbClr val="003057"/>
              </a:solidFill>
              <a:effectLst/>
              <a:uLnTx/>
              <a:uFillTx/>
            </a:endParaRPr>
          </a:p>
          <a:p>
            <a:pPr marL="685800" indent="-685800">
              <a:lnSpc>
                <a:spcPct val="150000"/>
              </a:lnSpc>
              <a:buFont typeface="Wingdings" panose="05000000000000000000" pitchFamily="2" charset="2"/>
              <a:buChar char="ü"/>
              <a:defRPr/>
            </a:pPr>
            <a:r>
              <a:rPr lang="pl-PL" sz="2200" kern="0" dirty="0"/>
              <a:t>Warzywa gruntowe</a:t>
            </a:r>
          </a:p>
          <a:p>
            <a:pPr marL="685800" marR="0" lvl="0" indent="-685800" algn="l" defTabSz="11163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pl-PL" sz="2200" b="0" i="0" u="none" strike="noStrike" kern="1200" cap="none" spc="0" normalizeH="0" baseline="0" noProof="0" dirty="0">
                <a:ln>
                  <a:noFill/>
                </a:ln>
                <a:solidFill>
                  <a:srgbClr val="003057"/>
                </a:solidFill>
                <a:effectLst/>
                <a:uLnTx/>
                <a:uFillTx/>
              </a:rPr>
              <a:t>Owoce </a:t>
            </a:r>
          </a:p>
          <a:p>
            <a:pPr marL="685800" marR="0" lvl="0" indent="-685800" algn="l" defTabSz="11163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pl-PL" sz="2200" b="0" i="0" u="none" strike="noStrike" kern="1200" cap="none" spc="0" normalizeH="0" baseline="0" noProof="0" dirty="0">
                <a:ln>
                  <a:noFill/>
                </a:ln>
                <a:solidFill>
                  <a:srgbClr val="003057"/>
                </a:solidFill>
                <a:effectLst/>
                <a:uLnTx/>
                <a:uFillTx/>
              </a:rPr>
              <a:t>Nasadzenia drzew i krzewów owocowych</a:t>
            </a:r>
          </a:p>
          <a:p>
            <a:pPr marL="685800" marR="0" lvl="0" indent="-685800" algn="l" defTabSz="11163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pl-PL" sz="2200" b="0" i="0" u="none" strike="noStrike" kern="1200" cap="none" spc="0" normalizeH="0" baseline="0" noProof="0" dirty="0">
                <a:ln>
                  <a:noFill/>
                </a:ln>
                <a:solidFill>
                  <a:srgbClr val="003057"/>
                </a:solidFill>
                <a:effectLst/>
                <a:uLnTx/>
                <a:uFillTx/>
              </a:rPr>
              <a:t>Chmiel</a:t>
            </a:r>
          </a:p>
          <a:p>
            <a:pPr marL="685800" marR="0" lvl="0" indent="-685800" algn="l" defTabSz="11163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pl-PL" sz="2200" b="0" i="0" u="none" strike="noStrike" kern="1200" cap="none" spc="0" normalizeH="0" baseline="0" noProof="0" dirty="0">
                <a:ln>
                  <a:noFill/>
                </a:ln>
                <a:solidFill>
                  <a:srgbClr val="003057"/>
                </a:solidFill>
                <a:effectLst/>
                <a:uLnTx/>
                <a:uFillTx/>
              </a:rPr>
              <a:t>Tytoń </a:t>
            </a:r>
          </a:p>
        </p:txBody>
      </p:sp>
      <p:sp>
        <p:nvSpPr>
          <p:cNvPr id="11" name="Prostokąt 10"/>
          <p:cNvSpPr/>
          <p:nvPr/>
        </p:nvSpPr>
        <p:spPr>
          <a:xfrm>
            <a:off x="1577510" y="5934812"/>
            <a:ext cx="3411902" cy="2610669"/>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889581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372227" y="8992375"/>
            <a:ext cx="12183223" cy="1115305"/>
          </a:xfrm>
        </p:spPr>
        <p:txBody>
          <a:bodyPr/>
          <a:lstStyle/>
          <a:p>
            <a:pPr algn="ctr">
              <a:lnSpc>
                <a:spcPct val="150000"/>
              </a:lnSpc>
            </a:pPr>
            <a:r>
              <a:rPr lang="pl-PL" sz="8000" dirty="0"/>
              <a:t>Inspektor terenowy</a:t>
            </a:r>
          </a:p>
        </p:txBody>
      </p:sp>
      <p:pic>
        <p:nvPicPr>
          <p:cNvPr id="3" name="Obraz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88" y="0"/>
            <a:ext cx="12622461" cy="12041088"/>
          </a:xfrm>
          <a:prstGeom prst="rect">
            <a:avLst/>
          </a:prstGeom>
        </p:spPr>
      </p:pic>
    </p:spTree>
    <p:extLst>
      <p:ext uri="{BB962C8B-B14F-4D97-AF65-F5344CB8AC3E}">
        <p14:creationId xmlns:p14="http://schemas.microsoft.com/office/powerpoint/2010/main" val="4173361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Obraz 47" descr="Obraz zawierający osoba, na wolnym powietrzu, ubrania, trawa&#10;&#10;Zawartość wygenerowana przez sztuczną inteligencję może być niepoprawna.">
            <a:extLst>
              <a:ext uri="{FF2B5EF4-FFF2-40B4-BE49-F238E27FC236}">
                <a16:creationId xmlns:a16="http://schemas.microsoft.com/office/drawing/2014/main" id="{22C3C2B2-6776-3A66-397E-E99B29E834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647533" y="7446059"/>
            <a:ext cx="6858000" cy="5380372"/>
          </a:xfrm>
          <a:prstGeom prst="rect">
            <a:avLst/>
          </a:prstGeom>
          <a:ln>
            <a:noFill/>
          </a:ln>
          <a:effectLst>
            <a:softEdge rad="112500"/>
          </a:effectLst>
        </p:spPr>
      </p:pic>
      <p:pic>
        <p:nvPicPr>
          <p:cNvPr id="44" name="Obraz 43" descr="Obraz zawierający szkic, rysowanie, meble, ilustracja&#10;&#10;Zawartość wygenerowana przez sztuczną inteligencję może być niepoprawna.">
            <a:extLst>
              <a:ext uri="{FF2B5EF4-FFF2-40B4-BE49-F238E27FC236}">
                <a16:creationId xmlns:a16="http://schemas.microsoft.com/office/drawing/2014/main" id="{C77F0F6F-A580-CD4D-C202-8F6821665E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37146" y="6912461"/>
            <a:ext cx="7646854" cy="5716500"/>
          </a:xfrm>
          <a:prstGeom prst="rect">
            <a:avLst/>
          </a:prstGeom>
        </p:spPr>
      </p:pic>
      <p:pic>
        <p:nvPicPr>
          <p:cNvPr id="1026" name="Picture 2">
            <a:extLst>
              <a:ext uri="{FF2B5EF4-FFF2-40B4-BE49-F238E27FC236}">
                <a16:creationId xmlns:a16="http://schemas.microsoft.com/office/drawing/2014/main" id="{8F4DDFB4-A6E0-2C7C-EAC0-F1303D23116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128" y="7053160"/>
            <a:ext cx="7835511" cy="58139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ytuł 1">
            <a:extLst>
              <a:ext uri="{FF2B5EF4-FFF2-40B4-BE49-F238E27FC236}">
                <a16:creationId xmlns:a16="http://schemas.microsoft.com/office/drawing/2014/main" id="{F7A3681A-9E7A-4134-A960-17E66464E26C}"/>
              </a:ext>
            </a:extLst>
          </p:cNvPr>
          <p:cNvSpPr>
            <a:spLocks noGrp="1"/>
          </p:cNvSpPr>
          <p:nvPr>
            <p:ph type="ctrTitle"/>
          </p:nvPr>
        </p:nvSpPr>
        <p:spPr>
          <a:xfrm>
            <a:off x="236131" y="241803"/>
            <a:ext cx="18059400" cy="663130"/>
          </a:xfrm>
        </p:spPr>
        <p:txBody>
          <a:bodyPr/>
          <a:lstStyle/>
          <a:p>
            <a:r>
              <a:rPr lang="pl-PL" sz="4000" dirty="0"/>
              <a:t>Zadania inspektora terenowego</a:t>
            </a:r>
          </a:p>
        </p:txBody>
      </p:sp>
      <p:sp>
        <p:nvSpPr>
          <p:cNvPr id="4" name="Holder 6">
            <a:extLst>
              <a:ext uri="{FF2B5EF4-FFF2-40B4-BE49-F238E27FC236}">
                <a16:creationId xmlns:a16="http://schemas.microsoft.com/office/drawing/2014/main" id="{B42B5B50-3A6E-4924-9A51-5F10E2C67820}"/>
              </a:ext>
            </a:extLst>
          </p:cNvPr>
          <p:cNvSpPr>
            <a:spLocks noGrp="1"/>
          </p:cNvSpPr>
          <p:nvPr>
            <p:ph type="sldNum" sz="quarter" idx="7"/>
          </p:nvPr>
        </p:nvSpPr>
        <p:spPr>
          <a:xfrm>
            <a:off x="23376000" y="13050000"/>
            <a:ext cx="646320" cy="307777"/>
          </a:xfrm>
          <a:prstGeom prst="rect">
            <a:avLst/>
          </a:prstGeom>
        </p:spPr>
        <p:txBody>
          <a:bodyPr wrap="square" lIns="0" tIns="0" rIns="0" bIns="0">
            <a:spAutoFit/>
          </a:bodyPr>
          <a:lstStyle>
            <a:lvl1pPr algn="r">
              <a:lnSpc>
                <a:spcPct val="100000"/>
              </a:lnSpc>
              <a:defRPr sz="2000">
                <a:solidFill>
                  <a:schemeClr val="tx1"/>
                </a:solidFill>
                <a:latin typeface="+mj-lt"/>
              </a:defRPr>
            </a:lvl1pPr>
          </a:lstStyle>
          <a:p>
            <a:fld id="{B6F15528-21DE-4FAA-801E-634DDDAF4B2B}" type="slidenum">
              <a:rPr lang="pl-PL" smtClean="0"/>
              <a:pPr/>
              <a:t>4</a:t>
            </a:fld>
            <a:endParaRPr lang="pl-PL" dirty="0"/>
          </a:p>
        </p:txBody>
      </p:sp>
      <p:sp>
        <p:nvSpPr>
          <p:cNvPr id="33" name="Prostokąt 32">
            <a:extLst>
              <a:ext uri="{FF2B5EF4-FFF2-40B4-BE49-F238E27FC236}">
                <a16:creationId xmlns:a16="http://schemas.microsoft.com/office/drawing/2014/main" id="{C87829FD-45A5-48D8-DC7F-8462320ED4B1}"/>
              </a:ext>
            </a:extLst>
          </p:cNvPr>
          <p:cNvSpPr/>
          <p:nvPr/>
        </p:nvSpPr>
        <p:spPr>
          <a:xfrm>
            <a:off x="7219572" y="1446421"/>
            <a:ext cx="8274743" cy="116205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pl-PL" b="1" dirty="0"/>
              <a:t>Zadania</a:t>
            </a:r>
            <a:endParaRPr lang="pl-PL" b="1" dirty="0">
              <a:solidFill>
                <a:srgbClr val="92D050"/>
              </a:solidFill>
            </a:endParaRPr>
          </a:p>
        </p:txBody>
      </p:sp>
      <p:graphicFrame>
        <p:nvGraphicFramePr>
          <p:cNvPr id="34" name="Tabela 33">
            <a:extLst>
              <a:ext uri="{FF2B5EF4-FFF2-40B4-BE49-F238E27FC236}">
                <a16:creationId xmlns:a16="http://schemas.microsoft.com/office/drawing/2014/main" id="{8C4D95E3-0AA3-9964-2692-E386A72DD3A6}"/>
              </a:ext>
            </a:extLst>
          </p:cNvPr>
          <p:cNvGraphicFramePr>
            <a:graphicFrameLocks noGrp="1"/>
          </p:cNvGraphicFramePr>
          <p:nvPr>
            <p:extLst>
              <p:ext uri="{D42A27DB-BD31-4B8C-83A1-F6EECF244321}">
                <p14:modId xmlns:p14="http://schemas.microsoft.com/office/powerpoint/2010/main" val="2553928772"/>
              </p:ext>
            </p:extLst>
          </p:nvPr>
        </p:nvGraphicFramePr>
        <p:xfrm>
          <a:off x="7219572" y="2750721"/>
          <a:ext cx="8274743" cy="3574740"/>
        </p:xfrm>
        <a:graphic>
          <a:graphicData uri="http://schemas.openxmlformats.org/drawingml/2006/table">
            <a:tbl>
              <a:tblPr firstRow="1" bandRow="1">
                <a:tableStyleId>{BDBED569-4797-4DF1-A0F4-6AAB3CD982D8}</a:tableStyleId>
              </a:tblPr>
              <a:tblGrid>
                <a:gridCol w="8274743">
                  <a:extLst>
                    <a:ext uri="{9D8B030D-6E8A-4147-A177-3AD203B41FA5}">
                      <a16:colId xmlns:a16="http://schemas.microsoft.com/office/drawing/2014/main" val="2118496840"/>
                    </a:ext>
                  </a:extLst>
                </a:gridCol>
              </a:tblGrid>
              <a:tr h="3574740">
                <a:tc>
                  <a:txBody>
                    <a:bodyPr/>
                    <a:lstStyle/>
                    <a:p>
                      <a:endParaRPr lang="pl-PL" sz="1600" b="0" dirty="0">
                        <a:latin typeface="Arial" panose="020B0604020202020204" pitchFamily="34" charset="0"/>
                        <a:cs typeface="Arial" panose="020B0604020202020204" pitchFamily="34" charset="0"/>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pl-PL" sz="2400" b="1" dirty="0">
                          <a:solidFill>
                            <a:schemeClr val="tx1"/>
                          </a:solidFill>
                          <a:effectLst/>
                          <a:latin typeface="Arial" panose="020B0604020202020204" pitchFamily="34" charset="0"/>
                          <a:ea typeface="+mn-ea"/>
                          <a:cs typeface="Arial" panose="020B0604020202020204" pitchFamily="34" charset="0"/>
                        </a:rPr>
                        <a:t>Kontakt</a:t>
                      </a:r>
                      <a:r>
                        <a:rPr lang="pl-PL" sz="2400" b="0" baseline="0" dirty="0">
                          <a:solidFill>
                            <a:schemeClr val="tx1"/>
                          </a:solidFill>
                          <a:effectLst/>
                          <a:latin typeface="Arial" panose="020B0604020202020204" pitchFamily="34" charset="0"/>
                          <a:ea typeface="+mn-ea"/>
                          <a:cs typeface="Arial" panose="020B0604020202020204" pitchFamily="34" charset="0"/>
                        </a:rPr>
                        <a:t> </a:t>
                      </a:r>
                      <a:r>
                        <a:rPr lang="pl-PL" sz="2400" b="1" baseline="0" dirty="0">
                          <a:solidFill>
                            <a:schemeClr val="tx1"/>
                          </a:solidFill>
                          <a:effectLst/>
                          <a:latin typeface="Arial" panose="020B0604020202020204" pitchFamily="34" charset="0"/>
                          <a:ea typeface="+mn-ea"/>
                          <a:cs typeface="Arial" panose="020B0604020202020204" pitchFamily="34" charset="0"/>
                        </a:rPr>
                        <a:t>z klientem </a:t>
                      </a:r>
                    </a:p>
                    <a:p>
                      <a:pPr marL="0" marR="0" lvl="0" indent="0" defTabSz="914400" eaLnBrk="1" fontAlgn="auto" latinLnBrk="0" hangingPunct="1">
                        <a:lnSpc>
                          <a:spcPct val="100000"/>
                        </a:lnSpc>
                        <a:spcBef>
                          <a:spcPts val="0"/>
                        </a:spcBef>
                        <a:spcAft>
                          <a:spcPts val="0"/>
                        </a:spcAft>
                        <a:buClrTx/>
                        <a:buSzTx/>
                        <a:buFont typeface="Wingdings" panose="05000000000000000000" pitchFamily="2" charset="2"/>
                        <a:buNone/>
                        <a:tabLst/>
                        <a:defRPr/>
                      </a:pPr>
                      <a:endParaRPr lang="pl-PL" sz="2400" b="1" baseline="0" dirty="0">
                        <a:solidFill>
                          <a:schemeClr val="tx1"/>
                        </a:solidFill>
                        <a:effectLst/>
                        <a:latin typeface="Arial" panose="020B0604020202020204" pitchFamily="34" charset="0"/>
                        <a:ea typeface="+mn-ea"/>
                        <a:cs typeface="Arial" panose="020B0604020202020204" pitchFamily="34" charset="0"/>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pl-PL" sz="2400" b="1" baseline="0" dirty="0">
                          <a:solidFill>
                            <a:schemeClr val="tx1"/>
                          </a:solidFill>
                          <a:effectLst/>
                          <a:latin typeface="Arial" panose="020B0604020202020204" pitchFamily="34" charset="0"/>
                          <a:ea typeface="+mn-ea"/>
                          <a:cs typeface="Arial" panose="020B0604020202020204" pitchFamily="34" charset="0"/>
                        </a:rPr>
                        <a:t>Dojazd na miejsce oględzin własnym pojazdem </a:t>
                      </a:r>
                    </a:p>
                    <a:p>
                      <a:pPr marL="0" marR="0" lvl="0" indent="0" defTabSz="914400" eaLnBrk="1" fontAlgn="auto" latinLnBrk="0" hangingPunct="1">
                        <a:lnSpc>
                          <a:spcPct val="100000"/>
                        </a:lnSpc>
                        <a:spcBef>
                          <a:spcPts val="0"/>
                        </a:spcBef>
                        <a:spcAft>
                          <a:spcPts val="0"/>
                        </a:spcAft>
                        <a:buClrTx/>
                        <a:buSzTx/>
                        <a:buFont typeface="Wingdings" panose="05000000000000000000" pitchFamily="2" charset="2"/>
                        <a:buNone/>
                        <a:tabLst/>
                        <a:defRPr/>
                      </a:pPr>
                      <a:endParaRPr lang="pl-PL" sz="2400" b="0" dirty="0">
                        <a:solidFill>
                          <a:schemeClr val="tx1"/>
                        </a:solidFill>
                        <a:effectLst/>
                        <a:latin typeface="Arial" panose="020B0604020202020204" pitchFamily="34" charset="0"/>
                        <a:ea typeface="+mn-ea"/>
                        <a:cs typeface="Arial" panose="020B0604020202020204" pitchFamily="34" charset="0"/>
                      </a:endParaRPr>
                    </a:p>
                    <a:p>
                      <a:pPr marL="285750" lvl="0" indent="-285750">
                        <a:buFont typeface="Wingdings" panose="05000000000000000000" pitchFamily="2" charset="2"/>
                        <a:buChar char="ü"/>
                      </a:pPr>
                      <a:r>
                        <a:rPr lang="pl-PL" sz="2400" b="1" dirty="0">
                          <a:solidFill>
                            <a:schemeClr val="tx1"/>
                          </a:solidFill>
                          <a:effectLst/>
                          <a:latin typeface="Arial" panose="020B0604020202020204" pitchFamily="34" charset="0"/>
                          <a:ea typeface="+mn-ea"/>
                          <a:cs typeface="Arial" panose="020B0604020202020204" pitchFamily="34" charset="0"/>
                        </a:rPr>
                        <a:t>Szacowanie szkód w uprawach </a:t>
                      </a:r>
                      <a:r>
                        <a:rPr lang="pl-PL" sz="2400" b="0" dirty="0">
                          <a:solidFill>
                            <a:schemeClr val="tx1"/>
                          </a:solidFill>
                          <a:effectLst/>
                          <a:latin typeface="Arial" panose="020B0604020202020204" pitchFamily="34" charset="0"/>
                          <a:ea typeface="+mn-ea"/>
                          <a:cs typeface="Arial" panose="020B0604020202020204" pitchFamily="34" charset="0"/>
                        </a:rPr>
                        <a:t>(sezonowość)</a:t>
                      </a:r>
                    </a:p>
                    <a:p>
                      <a:pPr marL="0" lvl="0" indent="0">
                        <a:buFont typeface="Wingdings" panose="05000000000000000000" pitchFamily="2" charset="2"/>
                        <a:buNone/>
                      </a:pPr>
                      <a:endParaRPr lang="pl-PL" sz="2400" dirty="0">
                        <a:solidFill>
                          <a:schemeClr val="tx1"/>
                        </a:solidFill>
                        <a:effectLst/>
                        <a:latin typeface="Arial" panose="020B0604020202020204" pitchFamily="34" charset="0"/>
                        <a:ea typeface="+mn-ea"/>
                        <a:cs typeface="Arial" panose="020B0604020202020204" pitchFamily="34" charset="0"/>
                      </a:endParaRPr>
                    </a:p>
                    <a:p>
                      <a:pPr marL="285750" lvl="0" indent="-285750">
                        <a:buFont typeface="Wingdings" panose="05000000000000000000" pitchFamily="2" charset="2"/>
                        <a:buChar char="ü"/>
                      </a:pPr>
                      <a:r>
                        <a:rPr lang="pl-PL" sz="2400" b="1" dirty="0">
                          <a:solidFill>
                            <a:schemeClr val="tx1"/>
                          </a:solidFill>
                          <a:effectLst/>
                          <a:latin typeface="Arial" panose="020B0604020202020204" pitchFamily="34" charset="0"/>
                          <a:ea typeface="+mn-ea"/>
                          <a:cs typeface="Arial" panose="020B0604020202020204" pitchFamily="34" charset="0"/>
                        </a:rPr>
                        <a:t>Przenoszenie dokumentacji do naszych systemów</a:t>
                      </a:r>
                      <a:endParaRPr lang="pl-PL" sz="2400" dirty="0">
                        <a:solidFill>
                          <a:schemeClr val="tx1"/>
                        </a:solidFill>
                        <a:effectLst/>
                        <a:latin typeface="Arial" panose="020B0604020202020204" pitchFamily="34" charset="0"/>
                        <a:ea typeface="+mn-ea"/>
                        <a:cs typeface="Arial" panose="020B0604020202020204" pitchFamily="34" charset="0"/>
                      </a:endParaRPr>
                    </a:p>
                    <a:p>
                      <a:endParaRPr lang="pl-PL"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31103056"/>
                  </a:ext>
                </a:extLst>
              </a:tr>
            </a:tbl>
          </a:graphicData>
        </a:graphic>
      </p:graphicFrame>
      <p:sp>
        <p:nvSpPr>
          <p:cNvPr id="35" name="Objaśnienie w chmurce 41">
            <a:extLst>
              <a:ext uri="{FF2B5EF4-FFF2-40B4-BE49-F238E27FC236}">
                <a16:creationId xmlns:a16="http://schemas.microsoft.com/office/drawing/2014/main" id="{FC4AB02F-80B1-D5A6-A12B-F841986E1C37}"/>
              </a:ext>
            </a:extLst>
          </p:cNvPr>
          <p:cNvSpPr/>
          <p:nvPr/>
        </p:nvSpPr>
        <p:spPr>
          <a:xfrm>
            <a:off x="15712052" y="1481530"/>
            <a:ext cx="4088475" cy="2437560"/>
          </a:xfrm>
          <a:prstGeom prst="cloudCallout">
            <a:avLst>
              <a:gd name="adj1" fmla="val -84975"/>
              <a:gd name="adj2" fmla="val 77309"/>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pl-PL" b="1" dirty="0">
                <a:solidFill>
                  <a:schemeClr val="tx1"/>
                </a:solidFill>
              </a:rPr>
              <a:t>marzec-sierpień</a:t>
            </a:r>
          </a:p>
        </p:txBody>
      </p:sp>
      <p:cxnSp>
        <p:nvCxnSpPr>
          <p:cNvPr id="36" name="Łącznik prosty 35">
            <a:extLst>
              <a:ext uri="{FF2B5EF4-FFF2-40B4-BE49-F238E27FC236}">
                <a16:creationId xmlns:a16="http://schemas.microsoft.com/office/drawing/2014/main" id="{FDA93EC3-5D2E-6A14-DBEC-8C7F9734FD2F}"/>
              </a:ext>
            </a:extLst>
          </p:cNvPr>
          <p:cNvCxnSpPr/>
          <p:nvPr/>
        </p:nvCxnSpPr>
        <p:spPr>
          <a:xfrm>
            <a:off x="0" y="6491422"/>
            <a:ext cx="24384000" cy="0"/>
          </a:xfrm>
          <a:prstGeom prst="line">
            <a:avLst/>
          </a:prstGeom>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8" name="Prostokąt 37">
            <a:extLst>
              <a:ext uri="{FF2B5EF4-FFF2-40B4-BE49-F238E27FC236}">
                <a16:creationId xmlns:a16="http://schemas.microsoft.com/office/drawing/2014/main" id="{D7EE95D4-FC66-2D0C-6C7D-A0EF528AB2C6}"/>
              </a:ext>
            </a:extLst>
          </p:cNvPr>
          <p:cNvSpPr/>
          <p:nvPr/>
        </p:nvSpPr>
        <p:spPr>
          <a:xfrm>
            <a:off x="1697830" y="12576675"/>
            <a:ext cx="4612640" cy="946649"/>
          </a:xfrm>
          <a:prstGeom prst="rect">
            <a:avLst/>
          </a:prstGeom>
          <a:solidFill>
            <a:srgbClr val="92D050"/>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pl-PL" b="1" dirty="0">
                <a:solidFill>
                  <a:schemeClr val="tx1"/>
                </a:solidFill>
              </a:rPr>
              <a:t>Dojazd na miejsce oględzin</a:t>
            </a:r>
          </a:p>
        </p:txBody>
      </p:sp>
      <p:sp>
        <p:nvSpPr>
          <p:cNvPr id="39" name="Prostokąt 38">
            <a:extLst>
              <a:ext uri="{FF2B5EF4-FFF2-40B4-BE49-F238E27FC236}">
                <a16:creationId xmlns:a16="http://schemas.microsoft.com/office/drawing/2014/main" id="{622F9057-83ED-4FA0-82CE-CC7103B23C32}"/>
              </a:ext>
            </a:extLst>
          </p:cNvPr>
          <p:cNvSpPr/>
          <p:nvPr/>
        </p:nvSpPr>
        <p:spPr>
          <a:xfrm>
            <a:off x="9770213" y="12574499"/>
            <a:ext cx="4612640" cy="946649"/>
          </a:xfrm>
          <a:prstGeom prst="rect">
            <a:avLst/>
          </a:prstGeom>
          <a:solidFill>
            <a:srgbClr val="92D050"/>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pl-PL" b="1" dirty="0">
                <a:solidFill>
                  <a:schemeClr val="tx1"/>
                </a:solidFill>
              </a:rPr>
              <a:t>Oszacowanie szkody</a:t>
            </a:r>
          </a:p>
        </p:txBody>
      </p:sp>
      <p:sp>
        <p:nvSpPr>
          <p:cNvPr id="40" name="Prostokąt 39">
            <a:extLst>
              <a:ext uri="{FF2B5EF4-FFF2-40B4-BE49-F238E27FC236}">
                <a16:creationId xmlns:a16="http://schemas.microsoft.com/office/drawing/2014/main" id="{98CFDC83-C301-7F87-2A3A-50D2C375BD83}"/>
              </a:ext>
            </a:extLst>
          </p:cNvPr>
          <p:cNvSpPr/>
          <p:nvPr/>
        </p:nvSpPr>
        <p:spPr>
          <a:xfrm>
            <a:off x="18295531" y="12574499"/>
            <a:ext cx="4612640" cy="946649"/>
          </a:xfrm>
          <a:prstGeom prst="rect">
            <a:avLst/>
          </a:prstGeom>
          <a:solidFill>
            <a:srgbClr val="92D050"/>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pl-PL" sz="2000" b="1" dirty="0">
                <a:solidFill>
                  <a:schemeClr val="tx1"/>
                </a:solidFill>
              </a:rPr>
              <a:t>Przeniesienie danych do systemów</a:t>
            </a:r>
          </a:p>
        </p:txBody>
      </p:sp>
      <p:sp>
        <p:nvSpPr>
          <p:cNvPr id="41" name="Strzałka: w prawo 40">
            <a:extLst>
              <a:ext uri="{FF2B5EF4-FFF2-40B4-BE49-F238E27FC236}">
                <a16:creationId xmlns:a16="http://schemas.microsoft.com/office/drawing/2014/main" id="{A0DD2CC0-75F2-2583-5009-D2A36AC20E84}"/>
              </a:ext>
            </a:extLst>
          </p:cNvPr>
          <p:cNvSpPr/>
          <p:nvPr/>
        </p:nvSpPr>
        <p:spPr>
          <a:xfrm>
            <a:off x="6726475" y="12582522"/>
            <a:ext cx="2743200" cy="982723"/>
          </a:xfrm>
          <a:prstGeom prst="rightArrow">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2" name="Strzałka: w prawo 41">
            <a:extLst>
              <a:ext uri="{FF2B5EF4-FFF2-40B4-BE49-F238E27FC236}">
                <a16:creationId xmlns:a16="http://schemas.microsoft.com/office/drawing/2014/main" id="{972FEBCE-6497-D0EF-D1B0-FD02E840713F}"/>
              </a:ext>
            </a:extLst>
          </p:cNvPr>
          <p:cNvSpPr/>
          <p:nvPr/>
        </p:nvSpPr>
        <p:spPr>
          <a:xfrm>
            <a:off x="14801827" y="12538425"/>
            <a:ext cx="3256832" cy="982723"/>
          </a:xfrm>
          <a:prstGeom prst="rightArrow">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5" name="pole tekstowe 44">
            <a:extLst>
              <a:ext uri="{FF2B5EF4-FFF2-40B4-BE49-F238E27FC236}">
                <a16:creationId xmlns:a16="http://schemas.microsoft.com/office/drawing/2014/main" id="{4698B119-4B90-BC35-8226-7A711E29893F}"/>
              </a:ext>
            </a:extLst>
          </p:cNvPr>
          <p:cNvSpPr txBox="1"/>
          <p:nvPr/>
        </p:nvSpPr>
        <p:spPr>
          <a:xfrm>
            <a:off x="3693726" y="12077912"/>
            <a:ext cx="620847" cy="923330"/>
          </a:xfrm>
          <a:prstGeom prst="rect">
            <a:avLst/>
          </a:prstGeom>
          <a:noFill/>
        </p:spPr>
        <p:txBody>
          <a:bodyPr wrap="square" rtlCol="0">
            <a:spAutoFit/>
          </a:bodyPr>
          <a:lstStyle/>
          <a:p>
            <a:r>
              <a:rPr lang="pl-PL" sz="5400" b="1" dirty="0">
                <a:solidFill>
                  <a:srgbClr val="00B050"/>
                </a:solidFill>
                <a:latin typeface="Impact" panose="020B0806030902050204" pitchFamily="34" charset="0"/>
              </a:rPr>
              <a:t>1</a:t>
            </a:r>
          </a:p>
        </p:txBody>
      </p:sp>
      <p:sp>
        <p:nvSpPr>
          <p:cNvPr id="46" name="pole tekstowe 45">
            <a:extLst>
              <a:ext uri="{FF2B5EF4-FFF2-40B4-BE49-F238E27FC236}">
                <a16:creationId xmlns:a16="http://schemas.microsoft.com/office/drawing/2014/main" id="{741C20CA-8C24-6317-499E-A79682655698}"/>
              </a:ext>
            </a:extLst>
          </p:cNvPr>
          <p:cNvSpPr txBox="1"/>
          <p:nvPr/>
        </p:nvSpPr>
        <p:spPr>
          <a:xfrm>
            <a:off x="11881576" y="12124493"/>
            <a:ext cx="620847" cy="923330"/>
          </a:xfrm>
          <a:prstGeom prst="rect">
            <a:avLst/>
          </a:prstGeom>
          <a:noFill/>
        </p:spPr>
        <p:txBody>
          <a:bodyPr wrap="square" rtlCol="0">
            <a:spAutoFit/>
          </a:bodyPr>
          <a:lstStyle/>
          <a:p>
            <a:r>
              <a:rPr lang="pl-PL" sz="5400" b="1" dirty="0">
                <a:solidFill>
                  <a:srgbClr val="00B050"/>
                </a:solidFill>
                <a:latin typeface="Impact" panose="020B0806030902050204" pitchFamily="34" charset="0"/>
              </a:rPr>
              <a:t>2</a:t>
            </a:r>
          </a:p>
        </p:txBody>
      </p:sp>
      <p:sp>
        <p:nvSpPr>
          <p:cNvPr id="47" name="pole tekstowe 46">
            <a:extLst>
              <a:ext uri="{FF2B5EF4-FFF2-40B4-BE49-F238E27FC236}">
                <a16:creationId xmlns:a16="http://schemas.microsoft.com/office/drawing/2014/main" id="{26FF6CC6-267B-25AC-16A9-CCC1A5AA305A}"/>
              </a:ext>
            </a:extLst>
          </p:cNvPr>
          <p:cNvSpPr txBox="1"/>
          <p:nvPr/>
        </p:nvSpPr>
        <p:spPr>
          <a:xfrm>
            <a:off x="20379850" y="12081709"/>
            <a:ext cx="620847" cy="923330"/>
          </a:xfrm>
          <a:prstGeom prst="rect">
            <a:avLst/>
          </a:prstGeom>
          <a:noFill/>
        </p:spPr>
        <p:txBody>
          <a:bodyPr wrap="square" rtlCol="0">
            <a:spAutoFit/>
          </a:bodyPr>
          <a:lstStyle/>
          <a:p>
            <a:r>
              <a:rPr lang="pl-PL" sz="5400" b="1" dirty="0">
                <a:solidFill>
                  <a:srgbClr val="00B050"/>
                </a:solidFill>
                <a:latin typeface="Impact" panose="020B0806030902050204" pitchFamily="34" charset="0"/>
              </a:rPr>
              <a:t>3</a:t>
            </a:r>
          </a:p>
        </p:txBody>
      </p:sp>
    </p:spTree>
    <p:extLst>
      <p:ext uri="{BB962C8B-B14F-4D97-AF65-F5344CB8AC3E}">
        <p14:creationId xmlns:p14="http://schemas.microsoft.com/office/powerpoint/2010/main" val="3293588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Obraz 31" descr="Obraz zawierający trawa, na wolnym powietrzu, słoma, tekst&#10;&#10;Zawartość wygenerowana przez sztuczną inteligencję może być niepoprawna.">
            <a:extLst>
              <a:ext uri="{FF2B5EF4-FFF2-40B4-BE49-F238E27FC236}">
                <a16:creationId xmlns:a16="http://schemas.microsoft.com/office/drawing/2014/main" id="{81887ECA-357B-CB42-9CCB-B1DA737A7D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131340" y="7746863"/>
            <a:ext cx="6781843" cy="4845719"/>
          </a:xfrm>
          <a:prstGeom prst="rect">
            <a:avLst/>
          </a:prstGeom>
          <a:ln>
            <a:noFill/>
          </a:ln>
          <a:effectLst>
            <a:softEdge rad="112500"/>
          </a:effectLst>
        </p:spPr>
      </p:pic>
      <p:sp>
        <p:nvSpPr>
          <p:cNvPr id="2" name="Tytuł 1">
            <a:extLst>
              <a:ext uri="{FF2B5EF4-FFF2-40B4-BE49-F238E27FC236}">
                <a16:creationId xmlns:a16="http://schemas.microsoft.com/office/drawing/2014/main" id="{F7A3681A-9E7A-4134-A960-17E66464E26C}"/>
              </a:ext>
            </a:extLst>
          </p:cNvPr>
          <p:cNvSpPr>
            <a:spLocks noGrp="1"/>
          </p:cNvSpPr>
          <p:nvPr>
            <p:ph type="ctrTitle"/>
          </p:nvPr>
        </p:nvSpPr>
        <p:spPr>
          <a:xfrm>
            <a:off x="236131" y="241803"/>
            <a:ext cx="18059400" cy="663130"/>
          </a:xfrm>
        </p:spPr>
        <p:txBody>
          <a:bodyPr/>
          <a:lstStyle/>
          <a:p>
            <a:r>
              <a:rPr lang="pl-PL" sz="4000" dirty="0"/>
              <a:t>Profil kandydata</a:t>
            </a:r>
          </a:p>
        </p:txBody>
      </p:sp>
      <p:sp>
        <p:nvSpPr>
          <p:cNvPr id="4" name="Holder 6">
            <a:extLst>
              <a:ext uri="{FF2B5EF4-FFF2-40B4-BE49-F238E27FC236}">
                <a16:creationId xmlns:a16="http://schemas.microsoft.com/office/drawing/2014/main" id="{B42B5B50-3A6E-4924-9A51-5F10E2C67820}"/>
              </a:ext>
            </a:extLst>
          </p:cNvPr>
          <p:cNvSpPr>
            <a:spLocks noGrp="1"/>
          </p:cNvSpPr>
          <p:nvPr>
            <p:ph type="sldNum" sz="quarter" idx="7"/>
          </p:nvPr>
        </p:nvSpPr>
        <p:spPr>
          <a:xfrm>
            <a:off x="23376000" y="13050000"/>
            <a:ext cx="646320" cy="307777"/>
          </a:xfrm>
          <a:prstGeom prst="rect">
            <a:avLst/>
          </a:prstGeom>
        </p:spPr>
        <p:txBody>
          <a:bodyPr wrap="square" lIns="0" tIns="0" rIns="0" bIns="0">
            <a:spAutoFit/>
          </a:bodyPr>
          <a:lstStyle>
            <a:lvl1pPr algn="r">
              <a:lnSpc>
                <a:spcPct val="100000"/>
              </a:lnSpc>
              <a:defRPr sz="2000">
                <a:solidFill>
                  <a:schemeClr val="tx1"/>
                </a:solidFill>
                <a:latin typeface="+mj-lt"/>
              </a:defRPr>
            </a:lvl1pPr>
          </a:lstStyle>
          <a:p>
            <a:fld id="{B6F15528-21DE-4FAA-801E-634DDDAF4B2B}" type="slidenum">
              <a:rPr lang="pl-PL" smtClean="0"/>
              <a:pPr/>
              <a:t>5</a:t>
            </a:fld>
            <a:endParaRPr lang="pl-PL" dirty="0"/>
          </a:p>
        </p:txBody>
      </p:sp>
      <p:sp>
        <p:nvSpPr>
          <p:cNvPr id="5" name="Prostokąt 4"/>
          <p:cNvSpPr/>
          <p:nvPr/>
        </p:nvSpPr>
        <p:spPr>
          <a:xfrm>
            <a:off x="1293618" y="1763620"/>
            <a:ext cx="9545832" cy="116205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pl-PL" b="1" dirty="0"/>
              <a:t>Profil kandydata</a:t>
            </a:r>
            <a:endParaRPr lang="pl-PL" b="1" dirty="0">
              <a:solidFill>
                <a:srgbClr val="92D050"/>
              </a:solidFill>
            </a:endParaRPr>
          </a:p>
        </p:txBody>
      </p:sp>
      <p:graphicFrame>
        <p:nvGraphicFramePr>
          <p:cNvPr id="6" name="Tabela 5"/>
          <p:cNvGraphicFramePr>
            <a:graphicFrameLocks noGrp="1"/>
          </p:cNvGraphicFramePr>
          <p:nvPr>
            <p:extLst>
              <p:ext uri="{D42A27DB-BD31-4B8C-83A1-F6EECF244321}">
                <p14:modId xmlns:p14="http://schemas.microsoft.com/office/powerpoint/2010/main" val="1087617104"/>
              </p:ext>
            </p:extLst>
          </p:nvPr>
        </p:nvGraphicFramePr>
        <p:xfrm>
          <a:off x="1295871" y="3074700"/>
          <a:ext cx="9545832" cy="3565979"/>
        </p:xfrm>
        <a:graphic>
          <a:graphicData uri="http://schemas.openxmlformats.org/drawingml/2006/table">
            <a:tbl>
              <a:tblPr firstRow="1" bandRow="1">
                <a:tableStyleId>{BDBED569-4797-4DF1-A0F4-6AAB3CD982D8}</a:tableStyleId>
              </a:tblPr>
              <a:tblGrid>
                <a:gridCol w="9545832">
                  <a:extLst>
                    <a:ext uri="{9D8B030D-6E8A-4147-A177-3AD203B41FA5}">
                      <a16:colId xmlns:a16="http://schemas.microsoft.com/office/drawing/2014/main" val="2118496840"/>
                    </a:ext>
                  </a:extLst>
                </a:gridCol>
              </a:tblGrid>
              <a:tr h="3565979">
                <a:tc>
                  <a:txBody>
                    <a:bodyPr/>
                    <a:lstStyle/>
                    <a:p>
                      <a:endParaRPr lang="pl-PL" sz="1600" b="0" dirty="0">
                        <a:latin typeface="Arial" panose="020B0604020202020204" pitchFamily="34" charset="0"/>
                        <a:cs typeface="Arial" panose="020B0604020202020204" pitchFamily="34" charset="0"/>
                      </a:endParaRPr>
                    </a:p>
                    <a:p>
                      <a:pPr marL="285750" lvl="0" indent="-285750">
                        <a:buFont typeface="Wingdings" panose="05000000000000000000" pitchFamily="2" charset="2"/>
                        <a:buChar char="ü"/>
                      </a:pPr>
                      <a:r>
                        <a:rPr lang="pl-PL" sz="2400" b="1" dirty="0">
                          <a:solidFill>
                            <a:schemeClr val="tx1"/>
                          </a:solidFill>
                          <a:effectLst/>
                          <a:latin typeface="Arial" panose="020B0604020202020204" pitchFamily="34" charset="0"/>
                          <a:ea typeface="+mn-ea"/>
                          <a:cs typeface="Arial" panose="020B0604020202020204" pitchFamily="34" charset="0"/>
                        </a:rPr>
                        <a:t>Doświadczenie w rolnictwie</a:t>
                      </a:r>
                      <a:r>
                        <a:rPr lang="pl-PL" sz="2400" dirty="0">
                          <a:solidFill>
                            <a:schemeClr val="tx1"/>
                          </a:solidFill>
                          <a:effectLst/>
                          <a:latin typeface="Arial" panose="020B0604020202020204" pitchFamily="34" charset="0"/>
                          <a:ea typeface="+mn-ea"/>
                          <a:cs typeface="Arial" panose="020B0604020202020204" pitchFamily="34" charset="0"/>
                        </a:rPr>
                        <a:t>: </a:t>
                      </a:r>
                      <a:br>
                        <a:rPr lang="pl-PL" sz="2400" dirty="0">
                          <a:solidFill>
                            <a:schemeClr val="tx1"/>
                          </a:solidFill>
                          <a:effectLst/>
                          <a:latin typeface="Arial" panose="020B0604020202020204" pitchFamily="34" charset="0"/>
                          <a:ea typeface="+mn-ea"/>
                          <a:cs typeface="Arial" panose="020B0604020202020204" pitchFamily="34" charset="0"/>
                        </a:rPr>
                      </a:br>
                      <a:r>
                        <a:rPr lang="pl-PL" sz="2000" b="0" dirty="0">
                          <a:solidFill>
                            <a:schemeClr val="tx1"/>
                          </a:solidFill>
                          <a:effectLst/>
                          <a:latin typeface="Arial" panose="020B0604020202020204" pitchFamily="34" charset="0"/>
                          <a:ea typeface="+mn-ea"/>
                          <a:cs typeface="Arial" panose="020B0604020202020204" pitchFamily="34" charset="0"/>
                        </a:rPr>
                        <a:t>np. wykształcenie średnie lub wyższe rolnicze (bądź w trakcie studiów)</a:t>
                      </a:r>
                    </a:p>
                    <a:p>
                      <a:pPr marL="285750" indent="-285750">
                        <a:buFont typeface="Wingdings" panose="05000000000000000000" pitchFamily="2" charset="2"/>
                        <a:buChar char="ü"/>
                      </a:pPr>
                      <a:endParaRPr lang="pl-PL" sz="2400" dirty="0">
                        <a:solidFill>
                          <a:schemeClr val="tx1"/>
                        </a:solidFill>
                        <a:effectLst/>
                        <a:latin typeface="Arial" panose="020B0604020202020204" pitchFamily="34" charset="0"/>
                        <a:ea typeface="+mn-ea"/>
                        <a:cs typeface="Arial" panose="020B0604020202020204" pitchFamily="34" charset="0"/>
                      </a:endParaRPr>
                    </a:p>
                    <a:p>
                      <a:pPr marL="285750" lvl="0" indent="-285750">
                        <a:buFont typeface="Wingdings" panose="05000000000000000000" pitchFamily="2" charset="2"/>
                        <a:buChar char="ü"/>
                      </a:pPr>
                      <a:r>
                        <a:rPr lang="pl-PL" sz="2400" b="1" dirty="0">
                          <a:solidFill>
                            <a:schemeClr val="tx1"/>
                          </a:solidFill>
                          <a:effectLst/>
                          <a:latin typeface="Arial" panose="020B0604020202020204" pitchFamily="34" charset="0"/>
                          <a:ea typeface="+mn-ea"/>
                          <a:cs typeface="Arial" panose="020B0604020202020204" pitchFamily="34" charset="0"/>
                        </a:rPr>
                        <a:t>Znajomość technologii upraw rolnych </a:t>
                      </a:r>
                    </a:p>
                    <a:p>
                      <a:pPr marL="0" lvl="0" indent="0">
                        <a:buFont typeface="Wingdings" panose="05000000000000000000" pitchFamily="2" charset="2"/>
                        <a:buNone/>
                      </a:pPr>
                      <a:endParaRPr lang="pl-PL" sz="2400" dirty="0">
                        <a:solidFill>
                          <a:schemeClr val="tx1"/>
                        </a:solidFill>
                        <a:effectLst/>
                        <a:latin typeface="Arial" panose="020B0604020202020204" pitchFamily="34" charset="0"/>
                        <a:ea typeface="+mn-ea"/>
                        <a:cs typeface="Arial" panose="020B0604020202020204" pitchFamily="34" charset="0"/>
                      </a:endParaRPr>
                    </a:p>
                    <a:p>
                      <a:pPr marL="285750" lvl="0" indent="-285750">
                        <a:buFont typeface="Wingdings" panose="05000000000000000000" pitchFamily="2" charset="2"/>
                        <a:buChar char="ü"/>
                      </a:pPr>
                      <a:r>
                        <a:rPr lang="pl-PL" sz="2400" b="1" dirty="0">
                          <a:solidFill>
                            <a:schemeClr val="tx1"/>
                          </a:solidFill>
                          <a:effectLst/>
                          <a:latin typeface="Arial" panose="020B0604020202020204" pitchFamily="34" charset="0"/>
                          <a:ea typeface="+mn-ea"/>
                          <a:cs typeface="Arial" panose="020B0604020202020204" pitchFamily="34" charset="0"/>
                        </a:rPr>
                        <a:t>Dobra organizacja pracy i odpowiedzialność</a:t>
                      </a:r>
                    </a:p>
                    <a:p>
                      <a:pPr marL="0" lvl="0" indent="0">
                        <a:buFont typeface="Wingdings" panose="05000000000000000000" pitchFamily="2" charset="2"/>
                        <a:buNone/>
                      </a:pPr>
                      <a:endParaRPr lang="pl-PL" sz="2400" dirty="0">
                        <a:solidFill>
                          <a:schemeClr val="tx1"/>
                        </a:solidFill>
                        <a:effectLst/>
                        <a:latin typeface="Arial" panose="020B0604020202020204" pitchFamily="34" charset="0"/>
                        <a:ea typeface="+mn-ea"/>
                        <a:cs typeface="Arial" panose="020B0604020202020204" pitchFamily="34" charset="0"/>
                      </a:endParaRPr>
                    </a:p>
                    <a:p>
                      <a:pPr marL="285750" indent="-285750">
                        <a:buFont typeface="Wingdings" panose="05000000000000000000" pitchFamily="2" charset="2"/>
                        <a:buChar char="ü"/>
                      </a:pPr>
                      <a:r>
                        <a:rPr lang="pl-PL" sz="2400" b="1" dirty="0">
                          <a:solidFill>
                            <a:schemeClr val="tx1"/>
                          </a:solidFill>
                          <a:effectLst/>
                          <a:latin typeface="Arial" panose="020B0604020202020204" pitchFamily="34" charset="0"/>
                          <a:ea typeface="+mn-ea"/>
                          <a:cs typeface="Arial" panose="020B0604020202020204" pitchFamily="34" charset="0"/>
                        </a:rPr>
                        <a:t>Prawo jazdy kategorii ,,B”</a:t>
                      </a:r>
                      <a:r>
                        <a:rPr lang="pl-PL" sz="2400" dirty="0">
                          <a:solidFill>
                            <a:schemeClr val="tx1"/>
                          </a:solidFill>
                          <a:effectLst/>
                          <a:latin typeface="Arial" panose="020B0604020202020204" pitchFamily="34" charset="0"/>
                          <a:ea typeface="+mn-ea"/>
                          <a:cs typeface="Arial" panose="020B0604020202020204" pitchFamily="34" charset="0"/>
                        </a:rPr>
                        <a:t> </a:t>
                      </a:r>
                    </a:p>
                  </a:txBody>
                  <a:tcPr/>
                </a:tc>
                <a:extLst>
                  <a:ext uri="{0D108BD9-81ED-4DB2-BD59-A6C34878D82A}">
                    <a16:rowId xmlns:a16="http://schemas.microsoft.com/office/drawing/2014/main" val="1831103056"/>
                  </a:ext>
                </a:extLst>
              </a:tr>
            </a:tbl>
          </a:graphicData>
        </a:graphic>
      </p:graphicFrame>
      <p:cxnSp>
        <p:nvCxnSpPr>
          <p:cNvPr id="7" name="Łącznik prosty 6"/>
          <p:cNvCxnSpPr/>
          <p:nvPr/>
        </p:nvCxnSpPr>
        <p:spPr>
          <a:xfrm>
            <a:off x="11985352" y="1509130"/>
            <a:ext cx="0" cy="1220687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Obraz 7" descr="Obraz zawierający na wolnym powietrzu, osoba, ubrania, trawa&#10;&#10;Zawartość wygenerowana przez sztuczną inteligencję może być niepoprawna.">
            <a:extLst>
              <a:ext uri="{FF2B5EF4-FFF2-40B4-BE49-F238E27FC236}">
                <a16:creationId xmlns:a16="http://schemas.microsoft.com/office/drawing/2014/main" id="{02E57A4E-2EEA-5ABA-8696-11611F5001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90645" y="7617006"/>
            <a:ext cx="6781844" cy="5086384"/>
          </a:xfrm>
          <a:prstGeom prst="rect">
            <a:avLst/>
          </a:prstGeom>
          <a:ln>
            <a:noFill/>
          </a:ln>
          <a:effectLst>
            <a:softEdge rad="112500"/>
          </a:effectLst>
        </p:spPr>
      </p:pic>
      <p:pic>
        <p:nvPicPr>
          <p:cNvPr id="38" name="Obraz 37" descr="Obraz zawierający mapa, tekst&#10;&#10;Zawartość wygenerowana przez sztuczną inteligencję może być niepoprawna.">
            <a:extLst>
              <a:ext uri="{FF2B5EF4-FFF2-40B4-BE49-F238E27FC236}">
                <a16:creationId xmlns:a16="http://schemas.microsoft.com/office/drawing/2014/main" id="{BFA225FE-2FD1-AEE4-9C73-6C5B579092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58177" y="2479717"/>
            <a:ext cx="10274708" cy="9709306"/>
          </a:xfrm>
          <a:prstGeom prst="rect">
            <a:avLst/>
          </a:prstGeom>
        </p:spPr>
      </p:pic>
      <p:sp>
        <p:nvSpPr>
          <p:cNvPr id="39" name="Owal 38">
            <a:extLst>
              <a:ext uri="{FF2B5EF4-FFF2-40B4-BE49-F238E27FC236}">
                <a16:creationId xmlns:a16="http://schemas.microsoft.com/office/drawing/2014/main" id="{A82C5F93-421D-B342-CE15-996F565F8784}"/>
              </a:ext>
            </a:extLst>
          </p:cNvPr>
          <p:cNvSpPr/>
          <p:nvPr/>
        </p:nvSpPr>
        <p:spPr>
          <a:xfrm>
            <a:off x="21598466" y="8095411"/>
            <a:ext cx="272716" cy="256674"/>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pole tekstowe 39">
            <a:extLst>
              <a:ext uri="{FF2B5EF4-FFF2-40B4-BE49-F238E27FC236}">
                <a16:creationId xmlns:a16="http://schemas.microsoft.com/office/drawing/2014/main" id="{8568C39B-5611-4D74-0774-6BD6083A3311}"/>
              </a:ext>
            </a:extLst>
          </p:cNvPr>
          <p:cNvSpPr txBox="1"/>
          <p:nvPr/>
        </p:nvSpPr>
        <p:spPr>
          <a:xfrm>
            <a:off x="21357834" y="8352085"/>
            <a:ext cx="1026695" cy="369332"/>
          </a:xfrm>
          <a:prstGeom prst="rect">
            <a:avLst/>
          </a:prstGeom>
          <a:noFill/>
        </p:spPr>
        <p:txBody>
          <a:bodyPr wrap="square" rtlCol="0">
            <a:spAutoFit/>
          </a:bodyPr>
          <a:lstStyle/>
          <a:p>
            <a:r>
              <a:rPr lang="pl-PL" sz="1800" dirty="0">
                <a:solidFill>
                  <a:schemeClr val="bg1"/>
                </a:solidFill>
              </a:rPr>
              <a:t>Lublin</a:t>
            </a:r>
          </a:p>
        </p:txBody>
      </p:sp>
      <p:cxnSp>
        <p:nvCxnSpPr>
          <p:cNvPr id="46" name="Łącznik prosty 45">
            <a:extLst>
              <a:ext uri="{FF2B5EF4-FFF2-40B4-BE49-F238E27FC236}">
                <a16:creationId xmlns:a16="http://schemas.microsoft.com/office/drawing/2014/main" id="{294398C1-ED8C-D7EF-F2F7-D1187CC59E66}"/>
              </a:ext>
            </a:extLst>
          </p:cNvPr>
          <p:cNvCxnSpPr>
            <a:cxnSpLocks/>
          </p:cNvCxnSpPr>
          <p:nvPr/>
        </p:nvCxnSpPr>
        <p:spPr>
          <a:xfrm flipH="1">
            <a:off x="21742715" y="3257550"/>
            <a:ext cx="406808" cy="36195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Łącznik prosty 46">
            <a:extLst>
              <a:ext uri="{FF2B5EF4-FFF2-40B4-BE49-F238E27FC236}">
                <a16:creationId xmlns:a16="http://schemas.microsoft.com/office/drawing/2014/main" id="{90EC211B-64E3-1D32-F593-F9DB1E9B47D1}"/>
              </a:ext>
            </a:extLst>
          </p:cNvPr>
          <p:cNvCxnSpPr>
            <a:cxnSpLocks/>
          </p:cNvCxnSpPr>
          <p:nvPr/>
        </p:nvCxnSpPr>
        <p:spPr>
          <a:xfrm>
            <a:off x="21731073" y="3605636"/>
            <a:ext cx="333590" cy="48184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Łącznik prosty 50">
            <a:extLst>
              <a:ext uri="{FF2B5EF4-FFF2-40B4-BE49-F238E27FC236}">
                <a16:creationId xmlns:a16="http://schemas.microsoft.com/office/drawing/2014/main" id="{09B91CD3-FFD2-ABE3-6AB3-4ABEF8D3C19C}"/>
              </a:ext>
            </a:extLst>
          </p:cNvPr>
          <p:cNvCxnSpPr>
            <a:cxnSpLocks/>
          </p:cNvCxnSpPr>
          <p:nvPr/>
        </p:nvCxnSpPr>
        <p:spPr>
          <a:xfrm flipH="1">
            <a:off x="20864513" y="4073613"/>
            <a:ext cx="1210072" cy="81086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Łącznik prosty 53">
            <a:extLst>
              <a:ext uri="{FF2B5EF4-FFF2-40B4-BE49-F238E27FC236}">
                <a16:creationId xmlns:a16="http://schemas.microsoft.com/office/drawing/2014/main" id="{F3274941-95C7-91CE-8CC6-1B03144DDECD}"/>
              </a:ext>
            </a:extLst>
          </p:cNvPr>
          <p:cNvCxnSpPr>
            <a:cxnSpLocks/>
          </p:cNvCxnSpPr>
          <p:nvPr/>
        </p:nvCxnSpPr>
        <p:spPr>
          <a:xfrm flipH="1">
            <a:off x="19142892" y="4884479"/>
            <a:ext cx="1721621" cy="2690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Łącznik prosty 55">
            <a:extLst>
              <a:ext uri="{FF2B5EF4-FFF2-40B4-BE49-F238E27FC236}">
                <a16:creationId xmlns:a16="http://schemas.microsoft.com/office/drawing/2014/main" id="{C1E42119-F723-16F1-6F0E-BA0676631F07}"/>
              </a:ext>
            </a:extLst>
          </p:cNvPr>
          <p:cNvCxnSpPr>
            <a:cxnSpLocks/>
          </p:cNvCxnSpPr>
          <p:nvPr/>
        </p:nvCxnSpPr>
        <p:spPr>
          <a:xfrm flipH="1">
            <a:off x="18295531" y="4920911"/>
            <a:ext cx="847361" cy="185789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Łącznik prosty 57">
            <a:extLst>
              <a:ext uri="{FF2B5EF4-FFF2-40B4-BE49-F238E27FC236}">
                <a16:creationId xmlns:a16="http://schemas.microsoft.com/office/drawing/2014/main" id="{2E267173-75BA-39ED-75A2-2AB1DD3513C5}"/>
              </a:ext>
            </a:extLst>
          </p:cNvPr>
          <p:cNvCxnSpPr>
            <a:cxnSpLocks/>
          </p:cNvCxnSpPr>
          <p:nvPr/>
        </p:nvCxnSpPr>
        <p:spPr>
          <a:xfrm>
            <a:off x="18295531" y="6769276"/>
            <a:ext cx="423680" cy="1905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Łącznik prosty 59">
            <a:extLst>
              <a:ext uri="{FF2B5EF4-FFF2-40B4-BE49-F238E27FC236}">
                <a16:creationId xmlns:a16="http://schemas.microsoft.com/office/drawing/2014/main" id="{FDA4A537-0F63-FD7A-72B9-CF957693EDAB}"/>
              </a:ext>
            </a:extLst>
          </p:cNvPr>
          <p:cNvCxnSpPr>
            <a:cxnSpLocks/>
          </p:cNvCxnSpPr>
          <p:nvPr/>
        </p:nvCxnSpPr>
        <p:spPr>
          <a:xfrm>
            <a:off x="18719211" y="6788326"/>
            <a:ext cx="163875" cy="14887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Łącznik prosty 61">
            <a:extLst>
              <a:ext uri="{FF2B5EF4-FFF2-40B4-BE49-F238E27FC236}">
                <a16:creationId xmlns:a16="http://schemas.microsoft.com/office/drawing/2014/main" id="{518A9A1C-CC97-AB6E-CCF0-3AA57596B94F}"/>
              </a:ext>
            </a:extLst>
          </p:cNvPr>
          <p:cNvCxnSpPr>
            <a:cxnSpLocks/>
          </p:cNvCxnSpPr>
          <p:nvPr/>
        </p:nvCxnSpPr>
        <p:spPr>
          <a:xfrm flipV="1">
            <a:off x="18871611" y="6858000"/>
            <a:ext cx="271281" cy="8272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Łącznik prosty 63">
            <a:extLst>
              <a:ext uri="{FF2B5EF4-FFF2-40B4-BE49-F238E27FC236}">
                <a16:creationId xmlns:a16="http://schemas.microsoft.com/office/drawing/2014/main" id="{910DDF10-8859-3E81-3638-8764982646F5}"/>
              </a:ext>
            </a:extLst>
          </p:cNvPr>
          <p:cNvCxnSpPr>
            <a:cxnSpLocks/>
          </p:cNvCxnSpPr>
          <p:nvPr/>
        </p:nvCxnSpPr>
        <p:spPr>
          <a:xfrm flipH="1" flipV="1">
            <a:off x="19142892" y="6899363"/>
            <a:ext cx="669108" cy="71320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Łącznik prosty 66">
            <a:extLst>
              <a:ext uri="{FF2B5EF4-FFF2-40B4-BE49-F238E27FC236}">
                <a16:creationId xmlns:a16="http://schemas.microsoft.com/office/drawing/2014/main" id="{85F8E8BF-931A-FC4F-755E-234BD6726DC7}"/>
              </a:ext>
            </a:extLst>
          </p:cNvPr>
          <p:cNvCxnSpPr>
            <a:cxnSpLocks/>
          </p:cNvCxnSpPr>
          <p:nvPr/>
        </p:nvCxnSpPr>
        <p:spPr>
          <a:xfrm flipV="1">
            <a:off x="18883086" y="7545537"/>
            <a:ext cx="865641" cy="164181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Łącznik prosty 68">
            <a:extLst>
              <a:ext uri="{FF2B5EF4-FFF2-40B4-BE49-F238E27FC236}">
                <a16:creationId xmlns:a16="http://schemas.microsoft.com/office/drawing/2014/main" id="{0614FD78-3929-67E7-7DE2-DFB0140887C1}"/>
              </a:ext>
            </a:extLst>
          </p:cNvPr>
          <p:cNvCxnSpPr>
            <a:cxnSpLocks/>
          </p:cNvCxnSpPr>
          <p:nvPr/>
        </p:nvCxnSpPr>
        <p:spPr>
          <a:xfrm flipV="1">
            <a:off x="18507371" y="9728068"/>
            <a:ext cx="657394" cy="27227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Łącznik prosty 69">
            <a:extLst>
              <a:ext uri="{FF2B5EF4-FFF2-40B4-BE49-F238E27FC236}">
                <a16:creationId xmlns:a16="http://schemas.microsoft.com/office/drawing/2014/main" id="{FD88931D-7831-AF02-539D-28C88AE513B8}"/>
              </a:ext>
            </a:extLst>
          </p:cNvPr>
          <p:cNvCxnSpPr>
            <a:cxnSpLocks/>
          </p:cNvCxnSpPr>
          <p:nvPr/>
        </p:nvCxnSpPr>
        <p:spPr>
          <a:xfrm flipH="1" flipV="1">
            <a:off x="18904959" y="9187349"/>
            <a:ext cx="237933" cy="64617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Łącznik prosty 73">
            <a:extLst>
              <a:ext uri="{FF2B5EF4-FFF2-40B4-BE49-F238E27FC236}">
                <a16:creationId xmlns:a16="http://schemas.microsoft.com/office/drawing/2014/main" id="{5240F23A-047A-4F34-B7B6-95218BAEE5F4}"/>
              </a:ext>
            </a:extLst>
          </p:cNvPr>
          <p:cNvCxnSpPr>
            <a:cxnSpLocks/>
          </p:cNvCxnSpPr>
          <p:nvPr/>
        </p:nvCxnSpPr>
        <p:spPr>
          <a:xfrm flipV="1">
            <a:off x="18186400" y="10000343"/>
            <a:ext cx="320971" cy="54071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Łącznik prosty 75">
            <a:extLst>
              <a:ext uri="{FF2B5EF4-FFF2-40B4-BE49-F238E27FC236}">
                <a16:creationId xmlns:a16="http://schemas.microsoft.com/office/drawing/2014/main" id="{6E6C05E1-4EA0-AB9A-E542-9F7C90DED112}"/>
              </a:ext>
            </a:extLst>
          </p:cNvPr>
          <p:cNvCxnSpPr>
            <a:cxnSpLocks/>
          </p:cNvCxnSpPr>
          <p:nvPr/>
        </p:nvCxnSpPr>
        <p:spPr>
          <a:xfrm flipH="1" flipV="1">
            <a:off x="18188057" y="10542977"/>
            <a:ext cx="716902" cy="140228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2437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7A3681A-9E7A-4134-A960-17E66464E26C}"/>
              </a:ext>
            </a:extLst>
          </p:cNvPr>
          <p:cNvSpPr>
            <a:spLocks noGrp="1"/>
          </p:cNvSpPr>
          <p:nvPr>
            <p:ph type="ctrTitle"/>
          </p:nvPr>
        </p:nvSpPr>
        <p:spPr>
          <a:xfrm>
            <a:off x="236131" y="241803"/>
            <a:ext cx="18059400" cy="663130"/>
          </a:xfrm>
        </p:spPr>
        <p:txBody>
          <a:bodyPr/>
          <a:lstStyle/>
          <a:p>
            <a:r>
              <a:rPr lang="pl-PL" sz="4000" dirty="0"/>
              <a:t>Możliwości rozwojowe</a:t>
            </a:r>
          </a:p>
        </p:txBody>
      </p:sp>
      <p:sp>
        <p:nvSpPr>
          <p:cNvPr id="4" name="Holder 6">
            <a:extLst>
              <a:ext uri="{FF2B5EF4-FFF2-40B4-BE49-F238E27FC236}">
                <a16:creationId xmlns:a16="http://schemas.microsoft.com/office/drawing/2014/main" id="{B42B5B50-3A6E-4924-9A51-5F10E2C67820}"/>
              </a:ext>
            </a:extLst>
          </p:cNvPr>
          <p:cNvSpPr>
            <a:spLocks noGrp="1"/>
          </p:cNvSpPr>
          <p:nvPr>
            <p:ph type="sldNum" sz="quarter" idx="7"/>
          </p:nvPr>
        </p:nvSpPr>
        <p:spPr>
          <a:xfrm>
            <a:off x="23376000" y="13050000"/>
            <a:ext cx="646320" cy="307777"/>
          </a:xfrm>
          <a:prstGeom prst="rect">
            <a:avLst/>
          </a:prstGeom>
        </p:spPr>
        <p:txBody>
          <a:bodyPr wrap="square" lIns="0" tIns="0" rIns="0" bIns="0">
            <a:spAutoFit/>
          </a:bodyPr>
          <a:lstStyle>
            <a:lvl1pPr algn="r">
              <a:lnSpc>
                <a:spcPct val="100000"/>
              </a:lnSpc>
              <a:defRPr sz="2000">
                <a:solidFill>
                  <a:schemeClr val="tx1"/>
                </a:solidFill>
                <a:latin typeface="+mj-lt"/>
              </a:defRPr>
            </a:lvl1pPr>
          </a:lstStyle>
          <a:p>
            <a:fld id="{B6F15528-21DE-4FAA-801E-634DDDAF4B2B}" type="slidenum">
              <a:rPr lang="pl-PL" smtClean="0"/>
              <a:pPr/>
              <a:t>6</a:t>
            </a:fld>
            <a:endParaRPr lang="pl-PL" dirty="0"/>
          </a:p>
        </p:txBody>
      </p:sp>
      <p:cxnSp>
        <p:nvCxnSpPr>
          <p:cNvPr id="7" name="Łącznik prosty 6"/>
          <p:cNvCxnSpPr/>
          <p:nvPr/>
        </p:nvCxnSpPr>
        <p:spPr>
          <a:xfrm>
            <a:off x="12192000" y="1509130"/>
            <a:ext cx="0" cy="1220687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6" name="Prostokąt 15">
            <a:extLst>
              <a:ext uri="{FF2B5EF4-FFF2-40B4-BE49-F238E27FC236}">
                <a16:creationId xmlns:a16="http://schemas.microsoft.com/office/drawing/2014/main" id="{ECBD9295-05FB-CC66-4474-C74886372A5F}"/>
              </a:ext>
            </a:extLst>
          </p:cNvPr>
          <p:cNvSpPr/>
          <p:nvPr/>
        </p:nvSpPr>
        <p:spPr>
          <a:xfrm>
            <a:off x="12875619" y="1474299"/>
            <a:ext cx="10839824" cy="116205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pl-PL" b="1" dirty="0"/>
              <a:t>Opiekun szkody </a:t>
            </a:r>
            <a:endParaRPr lang="pl-PL" b="1" dirty="0">
              <a:solidFill>
                <a:srgbClr val="92D050"/>
              </a:solidFill>
            </a:endParaRPr>
          </a:p>
        </p:txBody>
      </p:sp>
      <p:pic>
        <p:nvPicPr>
          <p:cNvPr id="5" name="Obraz 4" descr="Obraz zawierający pojazd, Pojazd lądowy, na wolnym powietrzu, trawa&#10;&#10;Zawartość wygenerowana przez sztuczną inteligencję może być niepoprawna.">
            <a:extLst>
              <a:ext uri="{FF2B5EF4-FFF2-40B4-BE49-F238E27FC236}">
                <a16:creationId xmlns:a16="http://schemas.microsoft.com/office/drawing/2014/main" id="{955495BB-1F6E-5D30-C28D-ECAF37DC8D35}"/>
              </a:ext>
            </a:extLst>
          </p:cNvPr>
          <p:cNvPicPr>
            <a:picLocks noChangeAspect="1"/>
          </p:cNvPicPr>
          <p:nvPr/>
        </p:nvPicPr>
        <p:blipFill>
          <a:blip r:embed="rId3" cstate="print">
            <a:extLst>
              <a:ext uri="{28A0092B-C50C-407E-A947-70E740481C1C}">
                <a14:useLocalDpi xmlns:a14="http://schemas.microsoft.com/office/drawing/2010/main" val="0"/>
              </a:ext>
            </a:extLst>
          </a:blip>
          <a:srcRect t="17003"/>
          <a:stretch/>
        </p:blipFill>
        <p:spPr>
          <a:xfrm>
            <a:off x="1478364" y="2826833"/>
            <a:ext cx="9559955" cy="4396023"/>
          </a:xfrm>
          <a:prstGeom prst="rect">
            <a:avLst/>
          </a:prstGeom>
          <a:ln>
            <a:noFill/>
          </a:ln>
          <a:effectLst>
            <a:softEdge rad="112500"/>
          </a:effectLst>
        </p:spPr>
      </p:pic>
      <p:pic>
        <p:nvPicPr>
          <p:cNvPr id="6" name="Obraz 5" descr="Obraz zawierający na wolnym powietrzu, roślina, gleba, ziemia&#10;&#10;Zawartość wygenerowana przez sztuczną inteligencję może być niepoprawna.">
            <a:extLst>
              <a:ext uri="{FF2B5EF4-FFF2-40B4-BE49-F238E27FC236}">
                <a16:creationId xmlns:a16="http://schemas.microsoft.com/office/drawing/2014/main" id="{E7C70F86-0DD1-FEB5-019B-8B485B094A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8360" y="7890837"/>
            <a:ext cx="9559959" cy="5583360"/>
          </a:xfrm>
          <a:prstGeom prst="rect">
            <a:avLst/>
          </a:prstGeom>
          <a:ln>
            <a:noFill/>
          </a:ln>
          <a:effectLst>
            <a:softEdge rad="112500"/>
          </a:effectLst>
        </p:spPr>
      </p:pic>
      <p:pic>
        <p:nvPicPr>
          <p:cNvPr id="8" name="Obraz 7" descr="Obraz zawierający na wolnym powietrzu, trawa, roślina, ziemia&#10;&#10;Zawartość wygenerowana przez sztuczną inteligencję może być niepoprawna.">
            <a:extLst>
              <a:ext uri="{FF2B5EF4-FFF2-40B4-BE49-F238E27FC236}">
                <a16:creationId xmlns:a16="http://schemas.microsoft.com/office/drawing/2014/main" id="{A2632D64-9C1E-D5E0-0A5E-DDEEFC4A3851}"/>
              </a:ext>
            </a:extLst>
          </p:cNvPr>
          <p:cNvPicPr>
            <a:picLocks noChangeAspect="1"/>
          </p:cNvPicPr>
          <p:nvPr/>
        </p:nvPicPr>
        <p:blipFill>
          <a:blip r:embed="rId5" cstate="print">
            <a:extLst>
              <a:ext uri="{28A0092B-C50C-407E-A947-70E740481C1C}">
                <a14:useLocalDpi xmlns:a14="http://schemas.microsoft.com/office/drawing/2010/main" val="0"/>
              </a:ext>
            </a:extLst>
          </a:blip>
          <a:srcRect l="28270" t="40446" r="9649" b="5657"/>
          <a:stretch/>
        </p:blipFill>
        <p:spPr>
          <a:xfrm>
            <a:off x="8499693" y="7612565"/>
            <a:ext cx="2880435" cy="1875475"/>
          </a:xfrm>
          <a:prstGeom prst="rect">
            <a:avLst/>
          </a:prstGeom>
          <a:ln>
            <a:noFill/>
          </a:ln>
          <a:effectLst>
            <a:softEdge rad="112500"/>
          </a:effectLst>
        </p:spPr>
      </p:pic>
      <p:sp>
        <p:nvSpPr>
          <p:cNvPr id="10" name="Prostokąt 9">
            <a:extLst>
              <a:ext uri="{FF2B5EF4-FFF2-40B4-BE49-F238E27FC236}">
                <a16:creationId xmlns:a16="http://schemas.microsoft.com/office/drawing/2014/main" id="{491802A3-7C6C-FC4E-86BB-4173244EC9F1}"/>
              </a:ext>
            </a:extLst>
          </p:cNvPr>
          <p:cNvSpPr/>
          <p:nvPr/>
        </p:nvSpPr>
        <p:spPr>
          <a:xfrm>
            <a:off x="838429" y="1474299"/>
            <a:ext cx="10839824" cy="116205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pl-PL" b="1" dirty="0"/>
              <a:t>Rzeczoznawca mobilny </a:t>
            </a:r>
            <a:endParaRPr lang="pl-PL" b="1" dirty="0">
              <a:solidFill>
                <a:srgbClr val="92D050"/>
              </a:solidFill>
            </a:endParaRPr>
          </a:p>
        </p:txBody>
      </p:sp>
      <p:pic>
        <p:nvPicPr>
          <p:cNvPr id="12" name="Obraz 11" descr="Obraz zawierający computer, komputer, szkic, kreskówka&#10;&#10;Zawartość wygenerowana przez sztuczną inteligencję może być niepoprawna.">
            <a:extLst>
              <a:ext uri="{FF2B5EF4-FFF2-40B4-BE49-F238E27FC236}">
                <a16:creationId xmlns:a16="http://schemas.microsoft.com/office/drawing/2014/main" id="{3272B344-B3B6-42F7-78A9-096DD79219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907373" y="2927439"/>
            <a:ext cx="8998263" cy="10725556"/>
          </a:xfrm>
          <a:prstGeom prst="rect">
            <a:avLst/>
          </a:prstGeom>
          <a:ln>
            <a:noFill/>
          </a:ln>
          <a:effectLst>
            <a:softEdge rad="112500"/>
          </a:effectLst>
        </p:spPr>
      </p:pic>
      <p:cxnSp>
        <p:nvCxnSpPr>
          <p:cNvPr id="20" name="Łącznik prosty 19">
            <a:extLst>
              <a:ext uri="{FF2B5EF4-FFF2-40B4-BE49-F238E27FC236}">
                <a16:creationId xmlns:a16="http://schemas.microsoft.com/office/drawing/2014/main" id="{431BAF02-EA59-096F-7B29-01DCEB00C0FB}"/>
              </a:ext>
            </a:extLst>
          </p:cNvPr>
          <p:cNvCxnSpPr/>
          <p:nvPr/>
        </p:nvCxnSpPr>
        <p:spPr>
          <a:xfrm>
            <a:off x="12875619" y="2826833"/>
            <a:ext cx="1083982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Łącznik prosty 22">
            <a:extLst>
              <a:ext uri="{FF2B5EF4-FFF2-40B4-BE49-F238E27FC236}">
                <a16:creationId xmlns:a16="http://schemas.microsoft.com/office/drawing/2014/main" id="{50F2DA77-32DC-A5E0-0A69-91D0AE2A604C}"/>
              </a:ext>
            </a:extLst>
          </p:cNvPr>
          <p:cNvCxnSpPr/>
          <p:nvPr/>
        </p:nvCxnSpPr>
        <p:spPr>
          <a:xfrm>
            <a:off x="12875619" y="2826833"/>
            <a:ext cx="0" cy="1064736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Łącznik prosty 23">
            <a:extLst>
              <a:ext uri="{FF2B5EF4-FFF2-40B4-BE49-F238E27FC236}">
                <a16:creationId xmlns:a16="http://schemas.microsoft.com/office/drawing/2014/main" id="{FDD2C991-7FB7-0DCF-2965-84D116EEC065}"/>
              </a:ext>
            </a:extLst>
          </p:cNvPr>
          <p:cNvCxnSpPr/>
          <p:nvPr/>
        </p:nvCxnSpPr>
        <p:spPr>
          <a:xfrm>
            <a:off x="23708780" y="2826833"/>
            <a:ext cx="0" cy="1064736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Łącznik prosty 24">
            <a:extLst>
              <a:ext uri="{FF2B5EF4-FFF2-40B4-BE49-F238E27FC236}">
                <a16:creationId xmlns:a16="http://schemas.microsoft.com/office/drawing/2014/main" id="{C6567758-1DC1-661D-8318-1264C2937C10}"/>
              </a:ext>
            </a:extLst>
          </p:cNvPr>
          <p:cNvCxnSpPr/>
          <p:nvPr/>
        </p:nvCxnSpPr>
        <p:spPr>
          <a:xfrm>
            <a:off x="12868956" y="13474197"/>
            <a:ext cx="1083982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0680862"/>
      </p:ext>
    </p:extLst>
  </p:cSld>
  <p:clrMapOvr>
    <a:masterClrMapping/>
  </p:clrMapOvr>
</p:sld>
</file>

<file path=ppt/theme/theme1.xml><?xml version="1.0" encoding="utf-8"?>
<a:theme xmlns:a="http://schemas.openxmlformats.org/drawingml/2006/main" name="I_Strony okładkowe">
  <a:themeElements>
    <a:clrScheme name="WARTA-kolory_PPT">
      <a:dk1>
        <a:srgbClr val="003057"/>
      </a:dk1>
      <a:lt1>
        <a:srgbClr val="FFFFFF"/>
      </a:lt1>
      <a:dk2>
        <a:srgbClr val="003057"/>
      </a:dk2>
      <a:lt2>
        <a:srgbClr val="FFFFFF"/>
      </a:lt2>
      <a:accent1>
        <a:srgbClr val="CDB5A7"/>
      </a:accent1>
      <a:accent2>
        <a:srgbClr val="003057"/>
      </a:accent2>
      <a:accent3>
        <a:srgbClr val="00677F"/>
      </a:accent3>
      <a:accent4>
        <a:srgbClr val="338599"/>
      </a:accent4>
      <a:accent5>
        <a:srgbClr val="9ADBE8"/>
      </a:accent5>
      <a:accent6>
        <a:srgbClr val="C5003E"/>
      </a:accent6>
      <a:hlink>
        <a:srgbClr val="0000FF"/>
      </a:hlink>
      <a:folHlink>
        <a:srgbClr val="800080"/>
      </a:folHlink>
    </a:clrScheme>
    <a:fontScheme name="WARTA-fonts">
      <a:majorFont>
        <a:latin typeface="Merriweather Sans"/>
        <a:ea typeface=""/>
        <a:cs typeface=""/>
      </a:majorFont>
      <a:minorFont>
        <a:latin typeface="Merriweather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I_Strony działowe">
  <a:themeElements>
    <a:clrScheme name="WARTA-kolory_PPT">
      <a:dk1>
        <a:srgbClr val="003057"/>
      </a:dk1>
      <a:lt1>
        <a:srgbClr val="FFFFFF"/>
      </a:lt1>
      <a:dk2>
        <a:srgbClr val="003057"/>
      </a:dk2>
      <a:lt2>
        <a:srgbClr val="FFFFFF"/>
      </a:lt2>
      <a:accent1>
        <a:srgbClr val="CDB5A7"/>
      </a:accent1>
      <a:accent2>
        <a:srgbClr val="003057"/>
      </a:accent2>
      <a:accent3>
        <a:srgbClr val="00677F"/>
      </a:accent3>
      <a:accent4>
        <a:srgbClr val="338599"/>
      </a:accent4>
      <a:accent5>
        <a:srgbClr val="9ADBE8"/>
      </a:accent5>
      <a:accent6>
        <a:srgbClr val="C5003E"/>
      </a:accent6>
      <a:hlink>
        <a:srgbClr val="0000FF"/>
      </a:hlink>
      <a:folHlink>
        <a:srgbClr val="800080"/>
      </a:folHlink>
    </a:clrScheme>
    <a:fontScheme name="WARTA-fonts">
      <a:majorFont>
        <a:latin typeface="Merriweather Sans"/>
        <a:ea typeface=""/>
        <a:cs typeface=""/>
      </a:majorFont>
      <a:minorFont>
        <a:latin typeface="Merriweather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III_Strony prezentacji">
  <a:themeElements>
    <a:clrScheme name="WARTA-kolory_PPT">
      <a:dk1>
        <a:srgbClr val="003057"/>
      </a:dk1>
      <a:lt1>
        <a:srgbClr val="FFFFFF"/>
      </a:lt1>
      <a:dk2>
        <a:srgbClr val="003057"/>
      </a:dk2>
      <a:lt2>
        <a:srgbClr val="FFFFFF"/>
      </a:lt2>
      <a:accent1>
        <a:srgbClr val="CDB5A7"/>
      </a:accent1>
      <a:accent2>
        <a:srgbClr val="003057"/>
      </a:accent2>
      <a:accent3>
        <a:srgbClr val="00677F"/>
      </a:accent3>
      <a:accent4>
        <a:srgbClr val="338599"/>
      </a:accent4>
      <a:accent5>
        <a:srgbClr val="9ADBE8"/>
      </a:accent5>
      <a:accent6>
        <a:srgbClr val="C5003E"/>
      </a:accent6>
      <a:hlink>
        <a:srgbClr val="0000FF"/>
      </a:hlink>
      <a:folHlink>
        <a:srgbClr val="800080"/>
      </a:folHlink>
    </a:clrScheme>
    <a:fontScheme name="WARTA-fonts">
      <a:majorFont>
        <a:latin typeface="Merriweather Sans"/>
        <a:ea typeface=""/>
        <a:cs typeface=""/>
      </a:majorFont>
      <a:minorFont>
        <a:latin typeface="Merriweather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3719</TotalTime>
  <Words>174</Words>
  <Application>Microsoft Office PowerPoint</Application>
  <PresentationFormat>Niestandardowy</PresentationFormat>
  <Paragraphs>59</Paragraphs>
  <Slides>6</Slides>
  <Notes>4</Notes>
  <HiddenSlides>0</HiddenSlides>
  <MMClips>0</MMClips>
  <ScaleCrop>false</ScaleCrop>
  <HeadingPairs>
    <vt:vector size="6" baseType="variant">
      <vt:variant>
        <vt:lpstr>Używane czcionki</vt:lpstr>
      </vt:variant>
      <vt:variant>
        <vt:i4>6</vt:i4>
      </vt:variant>
      <vt:variant>
        <vt:lpstr>Motyw</vt:lpstr>
      </vt:variant>
      <vt:variant>
        <vt:i4>3</vt:i4>
      </vt:variant>
      <vt:variant>
        <vt:lpstr>Tytuły slajdów</vt:lpstr>
      </vt:variant>
      <vt:variant>
        <vt:i4>6</vt:i4>
      </vt:variant>
    </vt:vector>
  </HeadingPairs>
  <TitlesOfParts>
    <vt:vector size="15" baseType="lpstr">
      <vt:lpstr>Impact</vt:lpstr>
      <vt:lpstr>Arial</vt:lpstr>
      <vt:lpstr>Merriweather Sans</vt:lpstr>
      <vt:lpstr>Calibri</vt:lpstr>
      <vt:lpstr>Merriweather Sans Light</vt:lpstr>
      <vt:lpstr>Wingdings</vt:lpstr>
      <vt:lpstr>I_Strony okładkowe</vt:lpstr>
      <vt:lpstr>II_Strony działowe</vt:lpstr>
      <vt:lpstr>III_Strony prezentacji</vt:lpstr>
      <vt:lpstr>Warta Uprawy</vt:lpstr>
      <vt:lpstr>Ustawa o ubezpieczeniach upraw rolnych i zwierząt gospodarskich</vt:lpstr>
      <vt:lpstr>Inspektor terenowy</vt:lpstr>
      <vt:lpstr>Zadania inspektora terenowego</vt:lpstr>
      <vt:lpstr>Profil kandydata</vt:lpstr>
      <vt:lpstr>Możliwości rozwojowe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WARTA_PPT-AD-01-06-K-ppt</dc:title>
  <dc:creator>kasia</dc:creator>
  <cp:lastModifiedBy>Mikołajczuk Jarosław</cp:lastModifiedBy>
  <cp:revision>252</cp:revision>
  <dcterms:created xsi:type="dcterms:W3CDTF">2021-07-13T14:36:03Z</dcterms:created>
  <dcterms:modified xsi:type="dcterms:W3CDTF">2025-09-25T10:14:20Z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2021-07-13T00:00:00Z</vt:filetime>
  </property>
  <property fmtid="{D5CDD505-2E9C-101B-9397-08002B2CF9AE}" pid="3" name="Creator">
    <vt:lpwstr>Adobe Illustrator 25.3 (Windows)</vt:lpwstr>
  </property>
  <property fmtid="{D5CDD505-2E9C-101B-9397-08002B2CF9AE}" pid="4" name="LastSaved">
    <vt:filetime>2021-07-13T00:00:00Z</vt:filetime>
  </property>
</Properties>
</file>